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 id="2147483726" r:id="rId2"/>
  </p:sldMasterIdLst>
  <p:notesMasterIdLst>
    <p:notesMasterId r:id="rId29"/>
  </p:notesMasterIdLst>
  <p:handoutMasterIdLst>
    <p:handoutMasterId r:id="rId30"/>
  </p:handoutMasterIdLst>
  <p:sldIdLst>
    <p:sldId id="257" r:id="rId3"/>
    <p:sldId id="332" r:id="rId4"/>
    <p:sldId id="334" r:id="rId5"/>
    <p:sldId id="331" r:id="rId6"/>
    <p:sldId id="328" r:id="rId7"/>
    <p:sldId id="329" r:id="rId8"/>
    <p:sldId id="326" r:id="rId9"/>
    <p:sldId id="327" r:id="rId10"/>
    <p:sldId id="324" r:id="rId11"/>
    <p:sldId id="307" r:id="rId12"/>
    <p:sldId id="306" r:id="rId13"/>
    <p:sldId id="304" r:id="rId14"/>
    <p:sldId id="303" r:id="rId15"/>
    <p:sldId id="302" r:id="rId16"/>
    <p:sldId id="335" r:id="rId17"/>
    <p:sldId id="336" r:id="rId18"/>
    <p:sldId id="337" r:id="rId19"/>
    <p:sldId id="338" r:id="rId20"/>
    <p:sldId id="339" r:id="rId21"/>
    <p:sldId id="340" r:id="rId22"/>
    <p:sldId id="341" r:id="rId23"/>
    <p:sldId id="342" r:id="rId24"/>
    <p:sldId id="343" r:id="rId25"/>
    <p:sldId id="344" r:id="rId26"/>
    <p:sldId id="345" r:id="rId27"/>
    <p:sldId id="348" r:id="rId28"/>
  </p:sldIdLst>
  <p:sldSz cx="9144000" cy="6858000" type="screen4x3"/>
  <p:notesSz cx="6858000" cy="9144000"/>
  <p:custDataLst>
    <p:tags r:id="rId31"/>
  </p:custDataLst>
  <p:defaultTextStyle>
    <a:defPPr>
      <a:defRPr lang="ru-RU"/>
    </a:defPPr>
    <a:lvl1pPr algn="l" defTabSz="457200" rtl="0" fontAlgn="base">
      <a:spcBef>
        <a:spcPct val="0"/>
      </a:spcBef>
      <a:spcAft>
        <a:spcPct val="0"/>
      </a:spcAft>
      <a:buSzTx/>
      <a:defRPr kern="1200">
        <a:solidFill>
          <a:schemeClr val="tx1"/>
        </a:solidFill>
        <a:latin typeface="Arial" charset="0"/>
        <a:ea typeface="+mn-ea"/>
        <a:cs typeface="Arial" charset="0"/>
      </a:defRPr>
    </a:lvl1pPr>
    <a:lvl2pPr marL="457200" algn="l" defTabSz="457200" rtl="0" fontAlgn="base">
      <a:spcBef>
        <a:spcPct val="0"/>
      </a:spcBef>
      <a:spcAft>
        <a:spcPct val="0"/>
      </a:spcAft>
      <a:buSzTx/>
      <a:defRPr kern="1200">
        <a:solidFill>
          <a:schemeClr val="tx1"/>
        </a:solidFill>
        <a:latin typeface="Arial" charset="0"/>
        <a:ea typeface="+mn-ea"/>
        <a:cs typeface="Arial" charset="0"/>
      </a:defRPr>
    </a:lvl2pPr>
    <a:lvl3pPr marL="914400" algn="l" defTabSz="457200" rtl="0" fontAlgn="base">
      <a:spcBef>
        <a:spcPct val="0"/>
      </a:spcBef>
      <a:spcAft>
        <a:spcPct val="0"/>
      </a:spcAft>
      <a:buSzTx/>
      <a:defRPr kern="1200">
        <a:solidFill>
          <a:schemeClr val="tx1"/>
        </a:solidFill>
        <a:latin typeface="Arial" charset="0"/>
        <a:ea typeface="+mn-ea"/>
        <a:cs typeface="Arial" charset="0"/>
      </a:defRPr>
    </a:lvl3pPr>
    <a:lvl4pPr marL="1371600" algn="l" defTabSz="457200" rtl="0" fontAlgn="base">
      <a:spcBef>
        <a:spcPct val="0"/>
      </a:spcBef>
      <a:spcAft>
        <a:spcPct val="0"/>
      </a:spcAft>
      <a:buSzTx/>
      <a:defRPr kern="1200">
        <a:solidFill>
          <a:schemeClr val="tx1"/>
        </a:solidFill>
        <a:latin typeface="Arial" charset="0"/>
        <a:ea typeface="+mn-ea"/>
        <a:cs typeface="Arial" charset="0"/>
      </a:defRPr>
    </a:lvl4pPr>
    <a:lvl5pPr marL="1828800" algn="l" defTabSz="457200" rtl="0" fontAlgn="base">
      <a:spcBef>
        <a:spcPct val="0"/>
      </a:spcBef>
      <a:spcAft>
        <a:spcPct val="0"/>
      </a:spcAft>
      <a:buSzTx/>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2" d="100"/>
          <a:sy n="82" d="100"/>
        </p:scale>
        <p:origin x="-355" y="66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9E29448-BEAA-425F-831F-BE3617FC8126}" type="datetimeFigureOut">
              <a:rPr lang="en-US" smtClean="0"/>
              <a:pPr/>
              <a:t>5/30/2015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DA48370-7679-41D2-B619-6B33CAC777F9}" type="slidenum">
              <a:rPr lang="en-US" smtClean="0"/>
              <a:pPr/>
              <a:t>‹#›</a:t>
            </a:fld>
            <a:endParaRPr lang="en-US"/>
          </a:p>
        </p:txBody>
      </p:sp>
    </p:spTree>
    <p:extLst>
      <p:ext uri="{BB962C8B-B14F-4D97-AF65-F5344CB8AC3E}">
        <p14:creationId xmlns:p14="http://schemas.microsoft.com/office/powerpoint/2010/main" val="12729025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a:xfrm>
            <a:off x="0" y="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anchor="t" anchorCtr="0" compatLnSpc="1">
            <a:prstTxWarp prst="textNoShape">
              <a:avLst/>
            </a:prstTxWarp>
          </a:bodyPr>
          <a:lstStyle>
            <a:lvl1pPr eaLnBrk="0" hangingPunct="0"/>
          </a:lstStyle>
          <a:p>
            <a:endParaRPr lang="ru-RU" altLang="en-US"/>
          </a:p>
        </p:txBody>
      </p:sp>
      <p:sp>
        <p:nvSpPr>
          <p:cNvPr id="3075" name="Rectangle 3"/>
          <p:cNvSpPr>
            <a:spLocks noGrp="1" noChangeArrowheads="1"/>
          </p:cNvSpPr>
          <p:nvPr>
            <p:ph type="dt" idx="1"/>
          </p:nvPr>
        </p:nvSpPr>
        <p:spPr>
          <a:xfrm>
            <a:off x="3884613" y="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anchor="t" anchorCtr="0" compatLnSpc="1">
            <a:prstTxWarp prst="textNoShape">
              <a:avLst/>
            </a:prstTxWarp>
          </a:bodyPr>
          <a:lstStyle>
            <a:lvl1pPr eaLnBrk="0" hangingPunct="0"/>
          </a:lstStyle>
          <a:p>
            <a:endParaRPr lang="ru-RU" altLang="en-US"/>
          </a:p>
        </p:txBody>
      </p:sp>
      <p:sp>
        <p:nvSpPr>
          <p:cNvPr id="3076" name="Rectangle 4"/>
          <p:cNvSpPr>
            <a:spLocks noGrp="1" noRot="1" noChangeAspect="1" noChangeArrowheads="1" noTextEdit="1"/>
          </p:cNvSpPr>
          <p:nvPr>
            <p:ph type="sldImg" idx="2"/>
          </p:nvPr>
        </p:nvSpPr>
        <p:spPr>
          <a:xfrm>
            <a:off x="1143000" y="685800"/>
            <a:ext cx="4572000" cy="3429000"/>
          </a:xfrm>
          <a:prstGeom prst="rect">
            <a:avLst/>
          </a:prstGeom>
          <a:noFill/>
          <a:ln w="9525">
            <a:solidFill>
              <a:srgbClr val="000000"/>
            </a:solidFill>
            <a:miter lim="800000"/>
          </a:ln>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a:xfrm>
            <a:off x="685800" y="4343400"/>
            <a:ext cx="54864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anchor="t" anchorCtr="0" compatLnSpc="1">
            <a:prstTxWarp prst="textNoShape">
              <a:avLst/>
            </a:prstTxWarp>
          </a:bodyPr>
          <a:lstStyle/>
          <a:p>
            <a:pPr lvl="0"/>
            <a:r>
              <a:rPr lang="ru-RU" altLang="en-US" smtClean="0"/>
              <a:t>Click to edit Master text styles</a:t>
            </a:r>
          </a:p>
          <a:p>
            <a:pPr lvl="1"/>
            <a:r>
              <a:rPr lang="ru-RU" altLang="en-US" smtClean="0"/>
              <a:t>Second level</a:t>
            </a:r>
          </a:p>
          <a:p>
            <a:pPr lvl="2"/>
            <a:r>
              <a:rPr lang="ru-RU" altLang="en-US" smtClean="0"/>
              <a:t>Third level</a:t>
            </a:r>
          </a:p>
          <a:p>
            <a:pPr lvl="3"/>
            <a:r>
              <a:rPr lang="ru-RU" altLang="en-US" smtClean="0"/>
              <a:t>Fourth level</a:t>
            </a:r>
          </a:p>
          <a:p>
            <a:pPr lvl="4"/>
            <a:r>
              <a:rPr lang="ru-RU" altLang="en-US" smtClean="0"/>
              <a:t>Fifth level</a:t>
            </a:r>
          </a:p>
        </p:txBody>
      </p:sp>
      <p:sp>
        <p:nvSpPr>
          <p:cNvPr id="3078" name="Rectangle 6"/>
          <p:cNvSpPr>
            <a:spLocks noGrp="1" noChangeArrowheads="1"/>
          </p:cNvSpPr>
          <p:nvPr>
            <p:ph type="ftr" sz="quarter" idx="4"/>
          </p:nvPr>
        </p:nvSpPr>
        <p:spPr>
          <a:xfrm>
            <a:off x="0" y="8685213"/>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anchor="b" anchorCtr="0" compatLnSpc="1">
            <a:prstTxWarp prst="textNoShape">
              <a:avLst/>
            </a:prstTxWarp>
          </a:bodyPr>
          <a:lstStyle>
            <a:lvl1pPr eaLnBrk="0" hangingPunct="0"/>
          </a:lstStyle>
          <a:p>
            <a:endParaRPr lang="ru-RU" altLang="en-US"/>
          </a:p>
        </p:txBody>
      </p:sp>
      <p:sp>
        <p:nvSpPr>
          <p:cNvPr id="3079" name="Rectangle 7"/>
          <p:cNvSpPr>
            <a:spLocks noGrp="1" noChangeArrowheads="1"/>
          </p:cNvSpPr>
          <p:nvPr>
            <p:ph type="sldNum" sz="quarter" idx="5"/>
          </p:nvPr>
        </p:nvSpPr>
        <p:spPr>
          <a:xfrm>
            <a:off x="3884613" y="8685213"/>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anchor="b" anchorCtr="0" compatLnSpc="1">
            <a:prstTxWarp prst="textNoShape">
              <a:avLst/>
            </a:prstTxWarp>
          </a:bodyPr>
          <a:lstStyle>
            <a:lvl1pPr eaLnBrk="0" hangingPunct="0"/>
          </a:lstStyle>
          <a:p>
            <a:fld id="{D31C8329-FDD3-483E-A67B-1A35B3586D5A}" type="slidenum">
              <a:rPr lang="ru-RU" altLang="en-US"/>
              <a:pPr/>
              <a:t>‹#›</a:t>
            </a:fld>
            <a:endParaRPr lang="ru-RU" altLang="en-US"/>
          </a:p>
        </p:txBody>
      </p:sp>
    </p:spTree>
    <p:extLst>
      <p:ext uri="{BB962C8B-B14F-4D97-AF65-F5344CB8AC3E}">
        <p14:creationId xmlns:p14="http://schemas.microsoft.com/office/powerpoint/2010/main" val="1726881240"/>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Arial" charset="0"/>
        <a:ea typeface="+mn-ea"/>
        <a:cs typeface="+mn-cs"/>
      </a:defRPr>
    </a:lvl1pPr>
    <a:lvl2pPr marL="457200" algn="l" defTabSz="457200" rtl="0" eaLnBrk="0" fontAlgn="base" hangingPunct="0">
      <a:spcBef>
        <a:spcPct val="30000"/>
      </a:spcBef>
      <a:spcAft>
        <a:spcPct val="0"/>
      </a:spcAft>
      <a:defRPr sz="1200" kern="1200">
        <a:solidFill>
          <a:schemeClr val="tx1"/>
        </a:solidFill>
        <a:latin typeface="Arial" charset="0"/>
        <a:ea typeface="+mn-ea"/>
        <a:cs typeface="+mn-cs"/>
      </a:defRPr>
    </a:lvl2pPr>
    <a:lvl3pPr marL="914400" algn="l" defTabSz="457200" rtl="0" eaLnBrk="0" fontAlgn="base" hangingPunct="0">
      <a:spcBef>
        <a:spcPct val="30000"/>
      </a:spcBef>
      <a:spcAft>
        <a:spcPct val="0"/>
      </a:spcAft>
      <a:defRPr sz="1200" kern="1200">
        <a:solidFill>
          <a:schemeClr val="tx1"/>
        </a:solidFill>
        <a:latin typeface="Arial" charset="0"/>
        <a:ea typeface="+mn-ea"/>
        <a:cs typeface="+mn-cs"/>
      </a:defRPr>
    </a:lvl3pPr>
    <a:lvl4pPr marL="1371600" algn="l" defTabSz="457200" rtl="0" eaLnBrk="0" fontAlgn="base" hangingPunct="0">
      <a:spcBef>
        <a:spcPct val="30000"/>
      </a:spcBef>
      <a:spcAft>
        <a:spcPct val="0"/>
      </a:spcAft>
      <a:defRPr sz="1200" kern="1200">
        <a:solidFill>
          <a:schemeClr val="tx1"/>
        </a:solidFill>
        <a:latin typeface="Arial" charset="0"/>
        <a:ea typeface="+mn-ea"/>
        <a:cs typeface="+mn-cs"/>
      </a:defRPr>
    </a:lvl4pPr>
    <a:lvl5pPr marL="1828800" algn="l" defTabSz="457200"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A7ACA4-91DD-4D5A-A1FC-2D939D4521C2}" type="slidenum">
              <a:rPr lang="ru-RU" altLang="en-US"/>
              <a:pPr/>
              <a:t>1</a:t>
            </a:fld>
            <a:endParaRPr lang="ru-RU" altLang="en-US"/>
          </a:p>
        </p:txBody>
      </p:sp>
      <p:sp>
        <p:nvSpPr>
          <p:cNvPr id="4106" name="Rectangle 10"/>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en-US"/>
          </a:p>
        </p:txBody>
      </p:sp>
      <p:sp>
        <p:nvSpPr>
          <p:cNvPr id="4107" name="Rectangle 11"/>
          <p:cNvSpPr>
            <a:spLocks noGrp="1" noChangeArrowheads="1"/>
          </p:cNvSpPr>
          <p:nvPr>
            <p:ph type="body"/>
          </p:nvPr>
        </p:nvSpPr>
        <p:spPr>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pPr>
              <a:spcBef>
                <a:spcPct val="0"/>
              </a:spcBef>
            </a:pPr>
            <a:endParaRPr lang="fr-FR"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548A0FD1-C26A-42C8-B1B8-BD5C7E59BEDD}" type="slidenum">
              <a:rPr lang="ru-RU" altLang="en-US"/>
              <a:pPr/>
              <a:t>10</a:t>
            </a:fld>
            <a:endParaRPr lang="ru-RU" altLang="en-US"/>
          </a:p>
        </p:txBody>
      </p:sp>
      <p:sp>
        <p:nvSpPr>
          <p:cNvPr id="4170" name="Rectangle 74"/>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en-US"/>
          </a:p>
        </p:txBody>
      </p:sp>
      <p:sp>
        <p:nvSpPr>
          <p:cNvPr id="4171" name="Rectangle 75"/>
          <p:cNvSpPr>
            <a:spLocks noGrp="1" noChangeArrowheads="1"/>
          </p:cNvSpPr>
          <p:nvPr>
            <p:ph type="body"/>
          </p:nvPr>
        </p:nvSpPr>
        <p:spPr>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fr-FR"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B1414AD6-1258-4AE3-A679-DDC40DE7782A}" type="slidenum">
              <a:rPr lang="ru-RU" altLang="en-US"/>
              <a:pPr/>
              <a:t>11</a:t>
            </a:fld>
            <a:endParaRPr lang="ru-RU" altLang="en-US"/>
          </a:p>
        </p:txBody>
      </p:sp>
      <p:sp>
        <p:nvSpPr>
          <p:cNvPr id="4166" name="Rectangle 70"/>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en-US"/>
          </a:p>
        </p:txBody>
      </p:sp>
      <p:sp>
        <p:nvSpPr>
          <p:cNvPr id="4167" name="Rectangle 71"/>
          <p:cNvSpPr>
            <a:spLocks noGrp="1" noChangeArrowheads="1"/>
          </p:cNvSpPr>
          <p:nvPr>
            <p:ph type="body"/>
          </p:nvPr>
        </p:nvSpPr>
        <p:spPr>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fr-FR"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9F979D36-1416-4DB7-A476-64EC3854033B}" type="slidenum">
              <a:rPr lang="ru-RU" altLang="en-US"/>
              <a:pPr/>
              <a:t>12</a:t>
            </a:fld>
            <a:endParaRPr lang="ru-RU" altLang="en-US"/>
          </a:p>
        </p:txBody>
      </p:sp>
      <p:sp>
        <p:nvSpPr>
          <p:cNvPr id="4162" name="Rectangle 66"/>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en-US"/>
          </a:p>
        </p:txBody>
      </p:sp>
      <p:sp>
        <p:nvSpPr>
          <p:cNvPr id="4163" name="Rectangle 67"/>
          <p:cNvSpPr>
            <a:spLocks noGrp="1" noChangeArrowheads="1"/>
          </p:cNvSpPr>
          <p:nvPr>
            <p:ph type="body"/>
          </p:nvPr>
        </p:nvSpPr>
        <p:spPr>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fr-FR"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40DC47D3-D822-4D9C-A33C-B27F9CDD6315}" type="slidenum">
              <a:rPr lang="ru-RU" altLang="en-US"/>
              <a:pPr/>
              <a:t>13</a:t>
            </a:fld>
            <a:endParaRPr lang="ru-RU" altLang="en-US"/>
          </a:p>
        </p:txBody>
      </p:sp>
      <p:sp>
        <p:nvSpPr>
          <p:cNvPr id="4158" name="Rectangle 62"/>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en-US"/>
          </a:p>
        </p:txBody>
      </p:sp>
      <p:sp>
        <p:nvSpPr>
          <p:cNvPr id="4159" name="Rectangle 63"/>
          <p:cNvSpPr>
            <a:spLocks noGrp="1" noChangeArrowheads="1"/>
          </p:cNvSpPr>
          <p:nvPr>
            <p:ph type="body"/>
          </p:nvPr>
        </p:nvSpPr>
        <p:spPr>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fr-FR"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5B04085D-BBC5-437D-9EF4-44515437F101}" type="slidenum">
              <a:rPr lang="ru-RU" altLang="en-US"/>
              <a:pPr/>
              <a:t>14</a:t>
            </a:fld>
            <a:endParaRPr lang="ru-RU" altLang="en-US"/>
          </a:p>
        </p:txBody>
      </p:sp>
      <p:sp>
        <p:nvSpPr>
          <p:cNvPr id="4154" name="Rectangle 58"/>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en-US"/>
          </a:p>
        </p:txBody>
      </p:sp>
      <p:sp>
        <p:nvSpPr>
          <p:cNvPr id="4155" name="Rectangle 59"/>
          <p:cNvSpPr>
            <a:spLocks noGrp="1" noChangeArrowheads="1"/>
          </p:cNvSpPr>
          <p:nvPr>
            <p:ph type="body"/>
          </p:nvPr>
        </p:nvSpPr>
        <p:spPr>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fr-FR"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1C8329-FDD3-483E-A67B-1A35B3586D5A}" type="slidenum">
              <a:rPr lang="ru-RU" altLang="en-US" smtClean="0"/>
              <a:pPr/>
              <a:t>15</a:t>
            </a:fld>
            <a:endParaRPr lang="ru-RU" altLang="en-US"/>
          </a:p>
        </p:txBody>
      </p:sp>
    </p:spTree>
    <p:extLst>
      <p:ext uri="{BB962C8B-B14F-4D97-AF65-F5344CB8AC3E}">
        <p14:creationId xmlns:p14="http://schemas.microsoft.com/office/powerpoint/2010/main" val="31997620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1C8329-FDD3-483E-A67B-1A35B3586D5A}" type="slidenum">
              <a:rPr lang="ru-RU" altLang="en-US" smtClean="0"/>
              <a:pPr/>
              <a:t>16</a:t>
            </a:fld>
            <a:endParaRPr lang="ru-RU" altLang="en-US"/>
          </a:p>
        </p:txBody>
      </p:sp>
    </p:spTree>
    <p:extLst>
      <p:ext uri="{BB962C8B-B14F-4D97-AF65-F5344CB8AC3E}">
        <p14:creationId xmlns:p14="http://schemas.microsoft.com/office/powerpoint/2010/main" val="42195402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1C8329-FDD3-483E-A67B-1A35B3586D5A}" type="slidenum">
              <a:rPr lang="ru-RU" altLang="en-US" smtClean="0"/>
              <a:pPr/>
              <a:t>17</a:t>
            </a:fld>
            <a:endParaRPr lang="ru-RU" altLang="en-US"/>
          </a:p>
        </p:txBody>
      </p:sp>
    </p:spTree>
    <p:extLst>
      <p:ext uri="{BB962C8B-B14F-4D97-AF65-F5344CB8AC3E}">
        <p14:creationId xmlns:p14="http://schemas.microsoft.com/office/powerpoint/2010/main" val="40484672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1C8329-FDD3-483E-A67B-1A35B3586D5A}" type="slidenum">
              <a:rPr lang="ru-RU" altLang="en-US" smtClean="0"/>
              <a:pPr/>
              <a:t>18</a:t>
            </a:fld>
            <a:endParaRPr lang="ru-RU" altLang="en-US"/>
          </a:p>
        </p:txBody>
      </p:sp>
    </p:spTree>
    <p:extLst>
      <p:ext uri="{BB962C8B-B14F-4D97-AF65-F5344CB8AC3E}">
        <p14:creationId xmlns:p14="http://schemas.microsoft.com/office/powerpoint/2010/main" val="19802408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1C8329-FDD3-483E-A67B-1A35B3586D5A}" type="slidenum">
              <a:rPr lang="ru-RU" altLang="en-US" smtClean="0"/>
              <a:pPr/>
              <a:t>19</a:t>
            </a:fld>
            <a:endParaRPr lang="ru-RU" altLang="en-US"/>
          </a:p>
        </p:txBody>
      </p:sp>
    </p:spTree>
    <p:extLst>
      <p:ext uri="{BB962C8B-B14F-4D97-AF65-F5344CB8AC3E}">
        <p14:creationId xmlns:p14="http://schemas.microsoft.com/office/powerpoint/2010/main" val="882156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983BD6CC-A243-4F12-9311-366029173A91}" type="slidenum">
              <a:rPr lang="ru-RU" altLang="en-US"/>
              <a:pPr/>
              <a:t>2</a:t>
            </a:fld>
            <a:endParaRPr lang="ru-RU" altLang="en-US"/>
          </a:p>
        </p:txBody>
      </p:sp>
      <p:sp>
        <p:nvSpPr>
          <p:cNvPr id="4174" name="Rectangle 78"/>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en-US"/>
          </a:p>
        </p:txBody>
      </p:sp>
      <p:sp>
        <p:nvSpPr>
          <p:cNvPr id="4175" name="Rectangle 79"/>
          <p:cNvSpPr>
            <a:spLocks noGrp="1" noChangeArrowheads="1"/>
          </p:cNvSpPr>
          <p:nvPr>
            <p:ph type="body"/>
          </p:nvPr>
        </p:nvSpPr>
        <p:spPr>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fr-FR"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1C8329-FDD3-483E-A67B-1A35B3586D5A}" type="slidenum">
              <a:rPr lang="ru-RU" altLang="en-US" smtClean="0"/>
              <a:pPr/>
              <a:t>20</a:t>
            </a:fld>
            <a:endParaRPr lang="ru-RU" altLang="en-US"/>
          </a:p>
        </p:txBody>
      </p:sp>
    </p:spTree>
    <p:extLst>
      <p:ext uri="{BB962C8B-B14F-4D97-AF65-F5344CB8AC3E}">
        <p14:creationId xmlns:p14="http://schemas.microsoft.com/office/powerpoint/2010/main" val="20122512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1C8329-FDD3-483E-A67B-1A35B3586D5A}" type="slidenum">
              <a:rPr lang="ru-RU" altLang="en-US" smtClean="0"/>
              <a:pPr/>
              <a:t>21</a:t>
            </a:fld>
            <a:endParaRPr lang="ru-RU" altLang="en-US"/>
          </a:p>
        </p:txBody>
      </p:sp>
    </p:spTree>
    <p:extLst>
      <p:ext uri="{BB962C8B-B14F-4D97-AF65-F5344CB8AC3E}">
        <p14:creationId xmlns:p14="http://schemas.microsoft.com/office/powerpoint/2010/main" val="28584738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1C8329-FDD3-483E-A67B-1A35B3586D5A}" type="slidenum">
              <a:rPr lang="ru-RU" altLang="en-US" smtClean="0"/>
              <a:pPr/>
              <a:t>22</a:t>
            </a:fld>
            <a:endParaRPr lang="ru-RU" altLang="en-US"/>
          </a:p>
        </p:txBody>
      </p:sp>
    </p:spTree>
    <p:extLst>
      <p:ext uri="{BB962C8B-B14F-4D97-AF65-F5344CB8AC3E}">
        <p14:creationId xmlns:p14="http://schemas.microsoft.com/office/powerpoint/2010/main" val="41737093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1C8329-FDD3-483E-A67B-1A35B3586D5A}" type="slidenum">
              <a:rPr lang="ru-RU" altLang="en-US" smtClean="0"/>
              <a:pPr/>
              <a:t>23</a:t>
            </a:fld>
            <a:endParaRPr lang="ru-RU" altLang="en-US"/>
          </a:p>
        </p:txBody>
      </p:sp>
    </p:spTree>
    <p:extLst>
      <p:ext uri="{BB962C8B-B14F-4D97-AF65-F5344CB8AC3E}">
        <p14:creationId xmlns:p14="http://schemas.microsoft.com/office/powerpoint/2010/main" val="13313019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1C8329-FDD3-483E-A67B-1A35B3586D5A}" type="slidenum">
              <a:rPr lang="ru-RU" altLang="en-US" smtClean="0"/>
              <a:pPr/>
              <a:t>24</a:t>
            </a:fld>
            <a:endParaRPr lang="ru-RU" altLang="en-US"/>
          </a:p>
        </p:txBody>
      </p:sp>
    </p:spTree>
    <p:extLst>
      <p:ext uri="{BB962C8B-B14F-4D97-AF65-F5344CB8AC3E}">
        <p14:creationId xmlns:p14="http://schemas.microsoft.com/office/powerpoint/2010/main" val="41899908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1C8329-FDD3-483E-A67B-1A35B3586D5A}" type="slidenum">
              <a:rPr lang="ru-RU" altLang="en-US" smtClean="0"/>
              <a:pPr/>
              <a:t>25</a:t>
            </a:fld>
            <a:endParaRPr lang="ru-RU" altLang="en-US"/>
          </a:p>
        </p:txBody>
      </p:sp>
    </p:spTree>
    <p:extLst>
      <p:ext uri="{BB962C8B-B14F-4D97-AF65-F5344CB8AC3E}">
        <p14:creationId xmlns:p14="http://schemas.microsoft.com/office/powerpoint/2010/main" val="28940828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1C8329-FDD3-483E-A67B-1A35B3586D5A}" type="slidenum">
              <a:rPr lang="ru-RU" altLang="en-US" smtClean="0"/>
              <a:pPr/>
              <a:t>3</a:t>
            </a:fld>
            <a:endParaRPr lang="ru-RU" altLang="en-US"/>
          </a:p>
        </p:txBody>
      </p:sp>
    </p:spTree>
    <p:extLst>
      <p:ext uri="{BB962C8B-B14F-4D97-AF65-F5344CB8AC3E}">
        <p14:creationId xmlns:p14="http://schemas.microsoft.com/office/powerpoint/2010/main" val="27713902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983BD6CC-A243-4F12-9311-366029173A91}" type="slidenum">
              <a:rPr lang="ru-RU" altLang="en-US"/>
              <a:pPr/>
              <a:t>4</a:t>
            </a:fld>
            <a:endParaRPr lang="ru-RU" altLang="en-US"/>
          </a:p>
        </p:txBody>
      </p:sp>
      <p:sp>
        <p:nvSpPr>
          <p:cNvPr id="4174" name="Rectangle 78"/>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en-US"/>
          </a:p>
        </p:txBody>
      </p:sp>
      <p:sp>
        <p:nvSpPr>
          <p:cNvPr id="4175" name="Rectangle 79"/>
          <p:cNvSpPr>
            <a:spLocks noGrp="1" noChangeArrowheads="1"/>
          </p:cNvSpPr>
          <p:nvPr>
            <p:ph type="body"/>
          </p:nvPr>
        </p:nvSpPr>
        <p:spPr>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fr-FR"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983BD6CC-A243-4F12-9311-366029173A91}" type="slidenum">
              <a:rPr lang="ru-RU" altLang="en-US"/>
              <a:pPr/>
              <a:t>5</a:t>
            </a:fld>
            <a:endParaRPr lang="ru-RU" altLang="en-US"/>
          </a:p>
        </p:txBody>
      </p:sp>
      <p:sp>
        <p:nvSpPr>
          <p:cNvPr id="4174" name="Rectangle 78"/>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en-US"/>
          </a:p>
        </p:txBody>
      </p:sp>
      <p:sp>
        <p:nvSpPr>
          <p:cNvPr id="4175" name="Rectangle 79"/>
          <p:cNvSpPr>
            <a:spLocks noGrp="1" noChangeArrowheads="1"/>
          </p:cNvSpPr>
          <p:nvPr>
            <p:ph type="body"/>
          </p:nvPr>
        </p:nvSpPr>
        <p:spPr>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fr-FR"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983BD6CC-A243-4F12-9311-366029173A91}" type="slidenum">
              <a:rPr lang="ru-RU" altLang="en-US"/>
              <a:pPr/>
              <a:t>6</a:t>
            </a:fld>
            <a:endParaRPr lang="ru-RU" altLang="en-US"/>
          </a:p>
        </p:txBody>
      </p:sp>
      <p:sp>
        <p:nvSpPr>
          <p:cNvPr id="4174" name="Rectangle 78"/>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en-US"/>
          </a:p>
        </p:txBody>
      </p:sp>
      <p:sp>
        <p:nvSpPr>
          <p:cNvPr id="4175" name="Rectangle 79"/>
          <p:cNvSpPr>
            <a:spLocks noGrp="1" noChangeArrowheads="1"/>
          </p:cNvSpPr>
          <p:nvPr>
            <p:ph type="body"/>
          </p:nvPr>
        </p:nvSpPr>
        <p:spPr>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fr-FR"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983BD6CC-A243-4F12-9311-366029173A91}" type="slidenum">
              <a:rPr lang="ru-RU" altLang="en-US"/>
              <a:pPr/>
              <a:t>7</a:t>
            </a:fld>
            <a:endParaRPr lang="ru-RU" altLang="en-US"/>
          </a:p>
        </p:txBody>
      </p:sp>
      <p:sp>
        <p:nvSpPr>
          <p:cNvPr id="4174" name="Rectangle 78"/>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en-US"/>
          </a:p>
        </p:txBody>
      </p:sp>
      <p:sp>
        <p:nvSpPr>
          <p:cNvPr id="4175" name="Rectangle 79"/>
          <p:cNvSpPr>
            <a:spLocks noGrp="1" noChangeArrowheads="1"/>
          </p:cNvSpPr>
          <p:nvPr>
            <p:ph type="body"/>
          </p:nvPr>
        </p:nvSpPr>
        <p:spPr>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fr-FR"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983BD6CC-A243-4F12-9311-366029173A91}" type="slidenum">
              <a:rPr lang="ru-RU" altLang="en-US"/>
              <a:pPr/>
              <a:t>8</a:t>
            </a:fld>
            <a:endParaRPr lang="ru-RU" altLang="en-US"/>
          </a:p>
        </p:txBody>
      </p:sp>
      <p:sp>
        <p:nvSpPr>
          <p:cNvPr id="4174" name="Rectangle 78"/>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en-US"/>
          </a:p>
        </p:txBody>
      </p:sp>
      <p:sp>
        <p:nvSpPr>
          <p:cNvPr id="4175" name="Rectangle 79"/>
          <p:cNvSpPr>
            <a:spLocks noGrp="1" noChangeArrowheads="1"/>
          </p:cNvSpPr>
          <p:nvPr>
            <p:ph type="body"/>
          </p:nvPr>
        </p:nvSpPr>
        <p:spPr>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fr-FR"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548A0FD1-C26A-42C8-B1B8-BD5C7E59BEDD}" type="slidenum">
              <a:rPr lang="ru-RU" altLang="en-US"/>
              <a:pPr/>
              <a:t>9</a:t>
            </a:fld>
            <a:endParaRPr lang="ru-RU" altLang="en-US"/>
          </a:p>
        </p:txBody>
      </p:sp>
      <p:sp>
        <p:nvSpPr>
          <p:cNvPr id="4170" name="Rectangle 74"/>
          <p:cNvSpPr>
            <a:spLocks noGrp="1" noRot="1" noChangeAspect="1" noChangeArrowheads="1"/>
          </p:cNvSpPr>
          <p:nvPr/>
        </p:nvSpPr>
        <p:spPr>
          <a:xfrm>
            <a:off x="0"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en-US"/>
          </a:p>
        </p:txBody>
      </p:sp>
      <p:sp>
        <p:nvSpPr>
          <p:cNvPr id="4171" name="Rectangle 75"/>
          <p:cNvSpPr>
            <a:spLocks noGrp="1" noChangeArrowheads="1"/>
          </p:cNvSpPr>
          <p:nvPr>
            <p:ph type="body"/>
          </p:nvPr>
        </p:nvSpPr>
        <p:spPr>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miter lim="1000000"/>
                <a:headEnd type="none" w="med" len="med"/>
                <a:tailEnd type="none" w="med" len="med"/>
              </a14:hiddenLine>
            </a:ext>
          </a:extLst>
        </p:spPr>
        <p:txBody>
          <a:bodyPr/>
          <a:lstStyle/>
          <a:p>
            <a:endParaRPr lang="fr-FR"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5E995F-2EE6-409B-858F-B420542B7A76}" type="datetime1">
              <a:rPr lang="en-US" altLang="en-US" smtClean="0"/>
              <a:t>5/30/2015</a:t>
            </a:fld>
            <a:endParaRPr lang="fr-FR" altLang="en-US"/>
          </a:p>
        </p:txBody>
      </p:sp>
      <p:sp>
        <p:nvSpPr>
          <p:cNvPr id="5" name="Footer Placeholder 4"/>
          <p:cNvSpPr>
            <a:spLocks noGrp="1"/>
          </p:cNvSpPr>
          <p:nvPr>
            <p:ph type="ftr" sz="quarter" idx="11"/>
          </p:nvPr>
        </p:nvSpPr>
        <p:spPr/>
        <p:txBody>
          <a:bodyPr/>
          <a:lstStyle/>
          <a:p>
            <a:endParaRPr lang="fr-FR" altLang="en-US"/>
          </a:p>
        </p:txBody>
      </p:sp>
      <p:sp>
        <p:nvSpPr>
          <p:cNvPr id="6" name="Slide Number Placeholder 5"/>
          <p:cNvSpPr>
            <a:spLocks noGrp="1"/>
          </p:cNvSpPr>
          <p:nvPr>
            <p:ph type="sldNum" sz="quarter" idx="12"/>
          </p:nvPr>
        </p:nvSpPr>
        <p:spPr/>
        <p:txBody>
          <a:bodyPr/>
          <a:lstStyle/>
          <a:p>
            <a:fld id="{DAC0DC0E-E712-4777-8B81-94F2DDCB1134}" type="slidenum">
              <a:rPr lang="fr-FR" altLang="en-US"/>
              <a:pPr/>
              <a:t>‹#›</a:t>
            </a:fld>
            <a:endParaRPr lang="fr-FR" altLang="en-US"/>
          </a:p>
        </p:txBody>
      </p:sp>
    </p:spTree>
    <p:extLst>
      <p:ext uri="{BB962C8B-B14F-4D97-AF65-F5344CB8AC3E}">
        <p14:creationId xmlns:p14="http://schemas.microsoft.com/office/powerpoint/2010/main" val="24974122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3F4795-B916-4CAC-8F32-69EC6B344D8A}" type="datetime1">
              <a:rPr lang="en-US" altLang="en-US" smtClean="0"/>
              <a:t>5/30/2015</a:t>
            </a:fld>
            <a:endParaRPr lang="fr-FR" altLang="en-US"/>
          </a:p>
        </p:txBody>
      </p:sp>
      <p:sp>
        <p:nvSpPr>
          <p:cNvPr id="5" name="Footer Placeholder 4"/>
          <p:cNvSpPr>
            <a:spLocks noGrp="1"/>
          </p:cNvSpPr>
          <p:nvPr>
            <p:ph type="ftr" sz="quarter" idx="11"/>
          </p:nvPr>
        </p:nvSpPr>
        <p:spPr/>
        <p:txBody>
          <a:bodyPr/>
          <a:lstStyle/>
          <a:p>
            <a:endParaRPr lang="fr-FR" altLang="en-US"/>
          </a:p>
        </p:txBody>
      </p:sp>
      <p:sp>
        <p:nvSpPr>
          <p:cNvPr id="6" name="Slide Number Placeholder 5"/>
          <p:cNvSpPr>
            <a:spLocks noGrp="1"/>
          </p:cNvSpPr>
          <p:nvPr>
            <p:ph type="sldNum" sz="quarter" idx="12"/>
          </p:nvPr>
        </p:nvSpPr>
        <p:spPr/>
        <p:txBody>
          <a:bodyPr/>
          <a:lstStyle/>
          <a:p>
            <a:fld id="{A7976A53-7FB9-47F8-A341-0987135D6A65}" type="slidenum">
              <a:rPr lang="fr-FR" altLang="en-US"/>
              <a:pPr/>
              <a:t>‹#›</a:t>
            </a:fld>
            <a:endParaRPr lang="fr-FR" altLang="en-US"/>
          </a:p>
        </p:txBody>
      </p:sp>
    </p:spTree>
    <p:extLst>
      <p:ext uri="{BB962C8B-B14F-4D97-AF65-F5344CB8AC3E}">
        <p14:creationId xmlns:p14="http://schemas.microsoft.com/office/powerpoint/2010/main" val="165690787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1788" y="365125"/>
            <a:ext cx="2105025" cy="58054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65125" y="365125"/>
            <a:ext cx="6164263" cy="58054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B34D26-FBBB-4261-8E20-C173E8E8FE19}" type="datetime1">
              <a:rPr lang="en-US" altLang="en-US" smtClean="0"/>
              <a:t>5/30/2015</a:t>
            </a:fld>
            <a:endParaRPr lang="fr-FR" altLang="en-US"/>
          </a:p>
        </p:txBody>
      </p:sp>
      <p:sp>
        <p:nvSpPr>
          <p:cNvPr id="5" name="Footer Placeholder 4"/>
          <p:cNvSpPr>
            <a:spLocks noGrp="1"/>
          </p:cNvSpPr>
          <p:nvPr>
            <p:ph type="ftr" sz="quarter" idx="11"/>
          </p:nvPr>
        </p:nvSpPr>
        <p:spPr/>
        <p:txBody>
          <a:bodyPr/>
          <a:lstStyle/>
          <a:p>
            <a:endParaRPr lang="fr-FR" altLang="en-US"/>
          </a:p>
        </p:txBody>
      </p:sp>
      <p:sp>
        <p:nvSpPr>
          <p:cNvPr id="6" name="Slide Number Placeholder 5"/>
          <p:cNvSpPr>
            <a:spLocks noGrp="1"/>
          </p:cNvSpPr>
          <p:nvPr>
            <p:ph type="sldNum" sz="quarter" idx="12"/>
          </p:nvPr>
        </p:nvSpPr>
        <p:spPr/>
        <p:txBody>
          <a:bodyPr/>
          <a:lstStyle/>
          <a:p>
            <a:fld id="{5E0E93CC-AAAE-4B4D-877D-88D0500EB5FF}" type="slidenum">
              <a:rPr lang="fr-FR" altLang="en-US"/>
              <a:pPr/>
              <a:t>‹#›</a:t>
            </a:fld>
            <a:endParaRPr lang="fr-FR" altLang="en-US"/>
          </a:p>
        </p:txBody>
      </p:sp>
    </p:spTree>
    <p:extLst>
      <p:ext uri="{BB962C8B-B14F-4D97-AF65-F5344CB8AC3E}">
        <p14:creationId xmlns:p14="http://schemas.microsoft.com/office/powerpoint/2010/main" val="299513196"/>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3"/>
          <p:cNvSpPr>
            <a:spLocks noGrp="1"/>
          </p:cNvSpPr>
          <p:nvPr>
            <p:ph type="dt" sz="quarter" idx="10"/>
          </p:nvPr>
        </p:nvSpPr>
        <p:spPr/>
        <p:txBody>
          <a:bodyPr/>
          <a:lstStyle/>
          <a:p>
            <a:fld id="{D3F969FE-4FF3-4C09-9CBC-279B9A867FD7}" type="datetime1">
              <a:rPr lang="en-US" altLang="en-US" smtClean="0"/>
              <a:t>5/30/2015</a:t>
            </a:fld>
            <a:endParaRPr lang="fr-FR" altLang="en-US"/>
          </a:p>
        </p:txBody>
      </p:sp>
      <p:sp>
        <p:nvSpPr>
          <p:cNvPr id="5" name="Footer Placeholder 4"/>
          <p:cNvSpPr>
            <a:spLocks noGrp="1"/>
          </p:cNvSpPr>
          <p:nvPr>
            <p:ph type="ftr" sz="quarter" idx="11"/>
          </p:nvPr>
        </p:nvSpPr>
        <p:spPr/>
        <p:txBody>
          <a:bodyPr/>
          <a:lstStyle/>
          <a:p>
            <a:endParaRPr lang="fr-FR" altLang="en-US"/>
          </a:p>
        </p:txBody>
      </p:sp>
    </p:spTree>
    <p:extLst>
      <p:ext uri="{BB962C8B-B14F-4D97-AF65-F5344CB8AC3E}">
        <p14:creationId xmlns:p14="http://schemas.microsoft.com/office/powerpoint/2010/main" val="166148690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quarter" idx="10"/>
          </p:nvPr>
        </p:nvSpPr>
        <p:spPr/>
        <p:txBody>
          <a:bodyPr/>
          <a:lstStyle/>
          <a:p>
            <a:fld id="{15C370D7-9E00-4B1F-9B22-0D63F219AB3A}" type="datetime1">
              <a:rPr lang="en-US" altLang="en-US" smtClean="0"/>
              <a:t>5/30/2015</a:t>
            </a:fld>
            <a:endParaRPr lang="fr-FR" altLang="en-US"/>
          </a:p>
        </p:txBody>
      </p:sp>
      <p:sp>
        <p:nvSpPr>
          <p:cNvPr id="5" name="Footer Placeholder 4"/>
          <p:cNvSpPr>
            <a:spLocks noGrp="1"/>
          </p:cNvSpPr>
          <p:nvPr>
            <p:ph type="ftr" sz="quarter" idx="11"/>
          </p:nvPr>
        </p:nvSpPr>
        <p:spPr/>
        <p:txBody>
          <a:bodyPr/>
          <a:lstStyle/>
          <a:p>
            <a:endParaRPr lang="fr-FR" altLang="en-US"/>
          </a:p>
        </p:txBody>
      </p:sp>
    </p:spTree>
    <p:extLst>
      <p:ext uri="{BB962C8B-B14F-4D97-AF65-F5344CB8AC3E}">
        <p14:creationId xmlns:p14="http://schemas.microsoft.com/office/powerpoint/2010/main" val="227504658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quarter" idx="10"/>
          </p:nvPr>
        </p:nvSpPr>
        <p:spPr/>
        <p:txBody>
          <a:bodyPr/>
          <a:lstStyle/>
          <a:p>
            <a:fld id="{082553AA-8257-4642-BFA7-400BFADB35BC}" type="datetime1">
              <a:rPr lang="en-US" altLang="en-US" smtClean="0"/>
              <a:t>5/30/2015</a:t>
            </a:fld>
            <a:endParaRPr lang="fr-FR" altLang="en-US"/>
          </a:p>
        </p:txBody>
      </p:sp>
      <p:sp>
        <p:nvSpPr>
          <p:cNvPr id="5" name="Footer Placeholder 4"/>
          <p:cNvSpPr>
            <a:spLocks noGrp="1"/>
          </p:cNvSpPr>
          <p:nvPr>
            <p:ph type="ftr" sz="quarter" idx="11"/>
          </p:nvPr>
        </p:nvSpPr>
        <p:spPr/>
        <p:txBody>
          <a:bodyPr/>
          <a:lstStyle/>
          <a:p>
            <a:endParaRPr lang="fr-FR" altLang="en-US"/>
          </a:p>
        </p:txBody>
      </p:sp>
    </p:spTree>
    <p:extLst>
      <p:ext uri="{BB962C8B-B14F-4D97-AF65-F5344CB8AC3E}">
        <p14:creationId xmlns:p14="http://schemas.microsoft.com/office/powerpoint/2010/main" val="276281508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65125" y="1600200"/>
            <a:ext cx="4130675" cy="457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130675" cy="457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quarter" idx="10"/>
          </p:nvPr>
        </p:nvSpPr>
        <p:spPr/>
        <p:txBody>
          <a:bodyPr/>
          <a:lstStyle/>
          <a:p>
            <a:fld id="{F0A915A0-09B5-4B39-84BD-9F0D064595A1}" type="datetime1">
              <a:rPr lang="en-US" altLang="en-US" smtClean="0"/>
              <a:t>5/30/2015</a:t>
            </a:fld>
            <a:endParaRPr lang="fr-FR" altLang="en-US"/>
          </a:p>
        </p:txBody>
      </p:sp>
      <p:sp>
        <p:nvSpPr>
          <p:cNvPr id="6" name="Footer Placeholder 5"/>
          <p:cNvSpPr>
            <a:spLocks noGrp="1"/>
          </p:cNvSpPr>
          <p:nvPr>
            <p:ph type="ftr" sz="quarter" idx="11"/>
          </p:nvPr>
        </p:nvSpPr>
        <p:spPr/>
        <p:txBody>
          <a:bodyPr/>
          <a:lstStyle/>
          <a:p>
            <a:endParaRPr lang="fr-FR" altLang="en-US"/>
          </a:p>
        </p:txBody>
      </p:sp>
    </p:spTree>
    <p:extLst>
      <p:ext uri="{BB962C8B-B14F-4D97-AF65-F5344CB8AC3E}">
        <p14:creationId xmlns:p14="http://schemas.microsoft.com/office/powerpoint/2010/main" val="44664015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quarter" idx="10"/>
          </p:nvPr>
        </p:nvSpPr>
        <p:spPr/>
        <p:txBody>
          <a:bodyPr/>
          <a:lstStyle/>
          <a:p>
            <a:fld id="{1BDC5712-1916-4814-9D3C-43A7BAC24EC2}" type="datetime1">
              <a:rPr lang="en-US" altLang="en-US" smtClean="0"/>
              <a:t>5/30/2015</a:t>
            </a:fld>
            <a:endParaRPr lang="fr-FR" altLang="en-US"/>
          </a:p>
        </p:txBody>
      </p:sp>
      <p:sp>
        <p:nvSpPr>
          <p:cNvPr id="8" name="Footer Placeholder 7"/>
          <p:cNvSpPr>
            <a:spLocks noGrp="1"/>
          </p:cNvSpPr>
          <p:nvPr>
            <p:ph type="ftr" sz="quarter" idx="11"/>
          </p:nvPr>
        </p:nvSpPr>
        <p:spPr/>
        <p:txBody>
          <a:bodyPr/>
          <a:lstStyle/>
          <a:p>
            <a:endParaRPr lang="fr-FR" altLang="en-US"/>
          </a:p>
        </p:txBody>
      </p:sp>
    </p:spTree>
    <p:extLst>
      <p:ext uri="{BB962C8B-B14F-4D97-AF65-F5344CB8AC3E}">
        <p14:creationId xmlns:p14="http://schemas.microsoft.com/office/powerpoint/2010/main" val="233427985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quarter" idx="10"/>
          </p:nvPr>
        </p:nvSpPr>
        <p:spPr/>
        <p:txBody>
          <a:bodyPr/>
          <a:lstStyle/>
          <a:p>
            <a:fld id="{B8A5E69C-20BB-401B-9236-54867084C7B8}" type="datetime1">
              <a:rPr lang="en-US" altLang="en-US" smtClean="0"/>
              <a:t>5/30/2015</a:t>
            </a:fld>
            <a:endParaRPr lang="fr-FR" altLang="en-US"/>
          </a:p>
        </p:txBody>
      </p:sp>
      <p:sp>
        <p:nvSpPr>
          <p:cNvPr id="4" name="Footer Placeholder 3"/>
          <p:cNvSpPr>
            <a:spLocks noGrp="1"/>
          </p:cNvSpPr>
          <p:nvPr>
            <p:ph type="ftr" sz="quarter" idx="11"/>
          </p:nvPr>
        </p:nvSpPr>
        <p:spPr/>
        <p:txBody>
          <a:bodyPr/>
          <a:lstStyle/>
          <a:p>
            <a:endParaRPr lang="fr-FR" altLang="en-US"/>
          </a:p>
        </p:txBody>
      </p:sp>
    </p:spTree>
    <p:extLst>
      <p:ext uri="{BB962C8B-B14F-4D97-AF65-F5344CB8AC3E}">
        <p14:creationId xmlns:p14="http://schemas.microsoft.com/office/powerpoint/2010/main" val="248424159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quarter" idx="10"/>
          </p:nvPr>
        </p:nvSpPr>
        <p:spPr/>
        <p:txBody>
          <a:bodyPr/>
          <a:lstStyle/>
          <a:p>
            <a:fld id="{80041191-1084-421C-96E6-9C56C427894A}" type="datetime1">
              <a:rPr lang="en-US" altLang="en-US" smtClean="0"/>
              <a:t>5/30/2015</a:t>
            </a:fld>
            <a:endParaRPr lang="fr-FR" altLang="en-US"/>
          </a:p>
        </p:txBody>
      </p:sp>
      <p:sp>
        <p:nvSpPr>
          <p:cNvPr id="3" name="Footer Placeholder 2"/>
          <p:cNvSpPr>
            <a:spLocks noGrp="1"/>
          </p:cNvSpPr>
          <p:nvPr>
            <p:ph type="ftr" sz="quarter" idx="11"/>
          </p:nvPr>
        </p:nvSpPr>
        <p:spPr/>
        <p:txBody>
          <a:bodyPr/>
          <a:lstStyle/>
          <a:p>
            <a:endParaRPr lang="fr-FR" altLang="en-US"/>
          </a:p>
        </p:txBody>
      </p:sp>
    </p:spTree>
    <p:extLst>
      <p:ext uri="{BB962C8B-B14F-4D97-AF65-F5344CB8AC3E}">
        <p14:creationId xmlns:p14="http://schemas.microsoft.com/office/powerpoint/2010/main" val="294541949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quarter" idx="10"/>
          </p:nvPr>
        </p:nvSpPr>
        <p:spPr/>
        <p:txBody>
          <a:bodyPr/>
          <a:lstStyle/>
          <a:p>
            <a:fld id="{3BC63F7B-F73F-4BF4-B733-AF32808C5F12}" type="datetime1">
              <a:rPr lang="en-US" altLang="en-US" smtClean="0"/>
              <a:t>5/30/2015</a:t>
            </a:fld>
            <a:endParaRPr lang="fr-FR" altLang="en-US"/>
          </a:p>
        </p:txBody>
      </p:sp>
      <p:sp>
        <p:nvSpPr>
          <p:cNvPr id="6" name="Footer Placeholder 5"/>
          <p:cNvSpPr>
            <a:spLocks noGrp="1"/>
          </p:cNvSpPr>
          <p:nvPr>
            <p:ph type="ftr" sz="quarter" idx="11"/>
          </p:nvPr>
        </p:nvSpPr>
        <p:spPr/>
        <p:txBody>
          <a:bodyPr/>
          <a:lstStyle/>
          <a:p>
            <a:endParaRPr lang="fr-FR" altLang="en-US"/>
          </a:p>
        </p:txBody>
      </p:sp>
    </p:spTree>
    <p:extLst>
      <p:ext uri="{BB962C8B-B14F-4D97-AF65-F5344CB8AC3E}">
        <p14:creationId xmlns:p14="http://schemas.microsoft.com/office/powerpoint/2010/main" val="156597484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CC093D-E301-47B7-A75A-7C13C4D87489}" type="datetime1">
              <a:rPr lang="en-US" altLang="en-US" smtClean="0"/>
              <a:t>5/30/2015</a:t>
            </a:fld>
            <a:endParaRPr lang="fr-FR" altLang="en-US"/>
          </a:p>
        </p:txBody>
      </p:sp>
      <p:sp>
        <p:nvSpPr>
          <p:cNvPr id="5" name="Footer Placeholder 4"/>
          <p:cNvSpPr>
            <a:spLocks noGrp="1"/>
          </p:cNvSpPr>
          <p:nvPr>
            <p:ph type="ftr" sz="quarter" idx="11"/>
          </p:nvPr>
        </p:nvSpPr>
        <p:spPr/>
        <p:txBody>
          <a:bodyPr/>
          <a:lstStyle/>
          <a:p>
            <a:endParaRPr lang="fr-FR" altLang="en-US"/>
          </a:p>
        </p:txBody>
      </p:sp>
      <p:sp>
        <p:nvSpPr>
          <p:cNvPr id="6" name="Slide Number Placeholder 5"/>
          <p:cNvSpPr>
            <a:spLocks noGrp="1"/>
          </p:cNvSpPr>
          <p:nvPr>
            <p:ph type="sldNum" sz="quarter" idx="12"/>
          </p:nvPr>
        </p:nvSpPr>
        <p:spPr/>
        <p:txBody>
          <a:bodyPr/>
          <a:lstStyle/>
          <a:p>
            <a:fld id="{14D36DF4-1B95-4FA8-B4F0-B546D9865CBA}" type="slidenum">
              <a:rPr lang="fr-FR" altLang="en-US"/>
              <a:pPr/>
              <a:t>‹#›</a:t>
            </a:fld>
            <a:endParaRPr lang="fr-FR" altLang="en-US"/>
          </a:p>
        </p:txBody>
      </p:sp>
    </p:spTree>
    <p:extLst>
      <p:ext uri="{BB962C8B-B14F-4D97-AF65-F5344CB8AC3E}">
        <p14:creationId xmlns:p14="http://schemas.microsoft.com/office/powerpoint/2010/main" val="396434739"/>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quarter" idx="10"/>
          </p:nvPr>
        </p:nvSpPr>
        <p:spPr/>
        <p:txBody>
          <a:bodyPr/>
          <a:lstStyle/>
          <a:p>
            <a:fld id="{68D9178F-BEFB-4AFD-A1AB-4F0F4F838E56}" type="datetime1">
              <a:rPr lang="en-US" altLang="en-US" smtClean="0"/>
              <a:t>5/30/2015</a:t>
            </a:fld>
            <a:endParaRPr lang="fr-FR" altLang="en-US"/>
          </a:p>
        </p:txBody>
      </p:sp>
      <p:sp>
        <p:nvSpPr>
          <p:cNvPr id="6" name="Footer Placeholder 5"/>
          <p:cNvSpPr>
            <a:spLocks noGrp="1"/>
          </p:cNvSpPr>
          <p:nvPr>
            <p:ph type="ftr" sz="quarter" idx="11"/>
          </p:nvPr>
        </p:nvSpPr>
        <p:spPr/>
        <p:txBody>
          <a:bodyPr/>
          <a:lstStyle/>
          <a:p>
            <a:endParaRPr lang="fr-FR" altLang="en-US"/>
          </a:p>
        </p:txBody>
      </p:sp>
    </p:spTree>
    <p:extLst>
      <p:ext uri="{BB962C8B-B14F-4D97-AF65-F5344CB8AC3E}">
        <p14:creationId xmlns:p14="http://schemas.microsoft.com/office/powerpoint/2010/main" val="35445723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quarter" idx="10"/>
          </p:nvPr>
        </p:nvSpPr>
        <p:spPr/>
        <p:txBody>
          <a:bodyPr/>
          <a:lstStyle/>
          <a:p>
            <a:fld id="{F2F3E4A8-BDFD-4916-9158-74378F01F651}" type="datetime1">
              <a:rPr lang="en-US" altLang="en-US" smtClean="0"/>
              <a:t>5/30/2015</a:t>
            </a:fld>
            <a:endParaRPr lang="fr-FR" altLang="en-US"/>
          </a:p>
        </p:txBody>
      </p:sp>
      <p:sp>
        <p:nvSpPr>
          <p:cNvPr id="5" name="Footer Placeholder 4"/>
          <p:cNvSpPr>
            <a:spLocks noGrp="1"/>
          </p:cNvSpPr>
          <p:nvPr>
            <p:ph type="ftr" sz="quarter" idx="11"/>
          </p:nvPr>
        </p:nvSpPr>
        <p:spPr/>
        <p:txBody>
          <a:bodyPr/>
          <a:lstStyle/>
          <a:p>
            <a:endParaRPr lang="fr-FR" altLang="en-US"/>
          </a:p>
        </p:txBody>
      </p:sp>
    </p:spTree>
    <p:extLst>
      <p:ext uri="{BB962C8B-B14F-4D97-AF65-F5344CB8AC3E}">
        <p14:creationId xmlns:p14="http://schemas.microsoft.com/office/powerpoint/2010/main" val="3261514721"/>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1788" y="365125"/>
            <a:ext cx="2105025" cy="58054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65125" y="365125"/>
            <a:ext cx="6164263" cy="58054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quarter" idx="10"/>
          </p:nvPr>
        </p:nvSpPr>
        <p:spPr/>
        <p:txBody>
          <a:bodyPr/>
          <a:lstStyle/>
          <a:p>
            <a:fld id="{860B508E-1C39-46FE-8090-F793A0A8E273}" type="datetime1">
              <a:rPr lang="en-US" altLang="en-US" smtClean="0"/>
              <a:t>5/30/2015</a:t>
            </a:fld>
            <a:endParaRPr lang="fr-FR" altLang="en-US"/>
          </a:p>
        </p:txBody>
      </p:sp>
      <p:sp>
        <p:nvSpPr>
          <p:cNvPr id="5" name="Footer Placeholder 4"/>
          <p:cNvSpPr>
            <a:spLocks noGrp="1"/>
          </p:cNvSpPr>
          <p:nvPr>
            <p:ph type="ftr" sz="quarter" idx="11"/>
          </p:nvPr>
        </p:nvSpPr>
        <p:spPr/>
        <p:txBody>
          <a:bodyPr/>
          <a:lstStyle/>
          <a:p>
            <a:endParaRPr lang="fr-FR" altLang="en-US"/>
          </a:p>
        </p:txBody>
      </p:sp>
    </p:spTree>
    <p:extLst>
      <p:ext uri="{BB962C8B-B14F-4D97-AF65-F5344CB8AC3E}">
        <p14:creationId xmlns:p14="http://schemas.microsoft.com/office/powerpoint/2010/main" val="173440432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D552934-7833-4D66-94D5-00E7D025DBF6}" type="datetime1">
              <a:rPr lang="en-US" altLang="en-US" smtClean="0"/>
              <a:t>5/30/2015</a:t>
            </a:fld>
            <a:endParaRPr lang="fr-FR" altLang="en-US"/>
          </a:p>
        </p:txBody>
      </p:sp>
      <p:sp>
        <p:nvSpPr>
          <p:cNvPr id="5" name="Footer Placeholder 4"/>
          <p:cNvSpPr>
            <a:spLocks noGrp="1"/>
          </p:cNvSpPr>
          <p:nvPr>
            <p:ph type="ftr" sz="quarter" idx="11"/>
          </p:nvPr>
        </p:nvSpPr>
        <p:spPr/>
        <p:txBody>
          <a:bodyPr/>
          <a:lstStyle/>
          <a:p>
            <a:endParaRPr lang="fr-FR" altLang="en-US"/>
          </a:p>
        </p:txBody>
      </p:sp>
      <p:sp>
        <p:nvSpPr>
          <p:cNvPr id="6" name="Slide Number Placeholder 5"/>
          <p:cNvSpPr>
            <a:spLocks noGrp="1"/>
          </p:cNvSpPr>
          <p:nvPr>
            <p:ph type="sldNum" sz="quarter" idx="12"/>
          </p:nvPr>
        </p:nvSpPr>
        <p:spPr/>
        <p:txBody>
          <a:bodyPr/>
          <a:lstStyle/>
          <a:p>
            <a:fld id="{E7F8C53F-9FD8-4ECD-939D-90A9522D18C3}" type="slidenum">
              <a:rPr lang="fr-FR" altLang="en-US"/>
              <a:pPr/>
              <a:t>‹#›</a:t>
            </a:fld>
            <a:endParaRPr lang="fr-FR" altLang="en-US"/>
          </a:p>
        </p:txBody>
      </p:sp>
    </p:spTree>
    <p:extLst>
      <p:ext uri="{BB962C8B-B14F-4D97-AF65-F5344CB8AC3E}">
        <p14:creationId xmlns:p14="http://schemas.microsoft.com/office/powerpoint/2010/main" val="384153099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65125" y="1600200"/>
            <a:ext cx="4130675" cy="457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130675" cy="457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ACA0254-2E0A-44C7-9BD4-7ECC17E7CE44}" type="datetime1">
              <a:rPr lang="en-US" altLang="en-US" smtClean="0"/>
              <a:t>5/30/2015</a:t>
            </a:fld>
            <a:endParaRPr lang="fr-FR" altLang="en-US"/>
          </a:p>
        </p:txBody>
      </p:sp>
      <p:sp>
        <p:nvSpPr>
          <p:cNvPr id="6" name="Footer Placeholder 5"/>
          <p:cNvSpPr>
            <a:spLocks noGrp="1"/>
          </p:cNvSpPr>
          <p:nvPr>
            <p:ph type="ftr" sz="quarter" idx="11"/>
          </p:nvPr>
        </p:nvSpPr>
        <p:spPr/>
        <p:txBody>
          <a:bodyPr/>
          <a:lstStyle/>
          <a:p>
            <a:endParaRPr lang="fr-FR" altLang="en-US"/>
          </a:p>
        </p:txBody>
      </p:sp>
      <p:sp>
        <p:nvSpPr>
          <p:cNvPr id="7" name="Slide Number Placeholder 6"/>
          <p:cNvSpPr>
            <a:spLocks noGrp="1"/>
          </p:cNvSpPr>
          <p:nvPr>
            <p:ph type="sldNum" sz="quarter" idx="12"/>
          </p:nvPr>
        </p:nvSpPr>
        <p:spPr/>
        <p:txBody>
          <a:bodyPr/>
          <a:lstStyle/>
          <a:p>
            <a:fld id="{77D6B82E-E443-4B4C-83F3-4C122CF200FE}" type="slidenum">
              <a:rPr lang="fr-FR" altLang="en-US"/>
              <a:pPr/>
              <a:t>‹#›</a:t>
            </a:fld>
            <a:endParaRPr lang="fr-FR" altLang="en-US"/>
          </a:p>
        </p:txBody>
      </p:sp>
    </p:spTree>
    <p:extLst>
      <p:ext uri="{BB962C8B-B14F-4D97-AF65-F5344CB8AC3E}">
        <p14:creationId xmlns:p14="http://schemas.microsoft.com/office/powerpoint/2010/main" val="421077255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17B918F-FB6E-422A-9180-CE360F9187EC}" type="datetime1">
              <a:rPr lang="en-US" altLang="en-US" smtClean="0"/>
              <a:t>5/30/2015</a:t>
            </a:fld>
            <a:endParaRPr lang="fr-FR" altLang="en-US"/>
          </a:p>
        </p:txBody>
      </p:sp>
      <p:sp>
        <p:nvSpPr>
          <p:cNvPr id="8" name="Footer Placeholder 7"/>
          <p:cNvSpPr>
            <a:spLocks noGrp="1"/>
          </p:cNvSpPr>
          <p:nvPr>
            <p:ph type="ftr" sz="quarter" idx="11"/>
          </p:nvPr>
        </p:nvSpPr>
        <p:spPr/>
        <p:txBody>
          <a:bodyPr/>
          <a:lstStyle/>
          <a:p>
            <a:endParaRPr lang="fr-FR" altLang="en-US"/>
          </a:p>
        </p:txBody>
      </p:sp>
      <p:sp>
        <p:nvSpPr>
          <p:cNvPr id="9" name="Slide Number Placeholder 8"/>
          <p:cNvSpPr>
            <a:spLocks noGrp="1"/>
          </p:cNvSpPr>
          <p:nvPr>
            <p:ph type="sldNum" sz="quarter" idx="12"/>
          </p:nvPr>
        </p:nvSpPr>
        <p:spPr/>
        <p:txBody>
          <a:bodyPr/>
          <a:lstStyle/>
          <a:p>
            <a:fld id="{47F552FA-32A4-4A65-86A2-3242B8C062B9}" type="slidenum">
              <a:rPr lang="fr-FR" altLang="en-US"/>
              <a:pPr/>
              <a:t>‹#›</a:t>
            </a:fld>
            <a:endParaRPr lang="fr-FR" altLang="en-US"/>
          </a:p>
        </p:txBody>
      </p:sp>
    </p:spTree>
    <p:extLst>
      <p:ext uri="{BB962C8B-B14F-4D97-AF65-F5344CB8AC3E}">
        <p14:creationId xmlns:p14="http://schemas.microsoft.com/office/powerpoint/2010/main" val="114928941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3CA7B5D-C8E5-4809-B5BF-1FF44648849B}" type="datetime1">
              <a:rPr lang="en-US" altLang="en-US" smtClean="0"/>
              <a:t>5/30/2015</a:t>
            </a:fld>
            <a:endParaRPr lang="fr-FR" altLang="en-US"/>
          </a:p>
        </p:txBody>
      </p:sp>
      <p:sp>
        <p:nvSpPr>
          <p:cNvPr id="4" name="Footer Placeholder 3"/>
          <p:cNvSpPr>
            <a:spLocks noGrp="1"/>
          </p:cNvSpPr>
          <p:nvPr>
            <p:ph type="ftr" sz="quarter" idx="11"/>
          </p:nvPr>
        </p:nvSpPr>
        <p:spPr/>
        <p:txBody>
          <a:bodyPr/>
          <a:lstStyle/>
          <a:p>
            <a:endParaRPr lang="fr-FR" altLang="en-US"/>
          </a:p>
        </p:txBody>
      </p:sp>
      <p:sp>
        <p:nvSpPr>
          <p:cNvPr id="5" name="Slide Number Placeholder 4"/>
          <p:cNvSpPr>
            <a:spLocks noGrp="1"/>
          </p:cNvSpPr>
          <p:nvPr>
            <p:ph type="sldNum" sz="quarter" idx="12"/>
          </p:nvPr>
        </p:nvSpPr>
        <p:spPr/>
        <p:txBody>
          <a:bodyPr/>
          <a:lstStyle/>
          <a:p>
            <a:fld id="{821EC033-E92F-4E71-92FE-53CC73E17BBA}" type="slidenum">
              <a:rPr lang="fr-FR" altLang="en-US" smtClean="0"/>
              <a:pPr/>
              <a:t>‹#›</a:t>
            </a:fld>
            <a:endParaRPr lang="fr-FR" altLang="en-US"/>
          </a:p>
        </p:txBody>
      </p:sp>
    </p:spTree>
    <p:extLst>
      <p:ext uri="{BB962C8B-B14F-4D97-AF65-F5344CB8AC3E}">
        <p14:creationId xmlns:p14="http://schemas.microsoft.com/office/powerpoint/2010/main" val="316910721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A70508-72BA-4EE9-959E-B505E2151878}" type="datetime1">
              <a:rPr lang="en-US" altLang="en-US" smtClean="0"/>
              <a:t>5/30/2015</a:t>
            </a:fld>
            <a:endParaRPr lang="fr-FR" altLang="en-US"/>
          </a:p>
        </p:txBody>
      </p:sp>
      <p:sp>
        <p:nvSpPr>
          <p:cNvPr id="3" name="Footer Placeholder 2"/>
          <p:cNvSpPr>
            <a:spLocks noGrp="1"/>
          </p:cNvSpPr>
          <p:nvPr>
            <p:ph type="ftr" sz="quarter" idx="11"/>
          </p:nvPr>
        </p:nvSpPr>
        <p:spPr/>
        <p:txBody>
          <a:bodyPr/>
          <a:lstStyle/>
          <a:p>
            <a:endParaRPr lang="fr-FR" altLang="en-US"/>
          </a:p>
        </p:txBody>
      </p:sp>
      <p:sp>
        <p:nvSpPr>
          <p:cNvPr id="4" name="Slide Number Placeholder 3"/>
          <p:cNvSpPr>
            <a:spLocks noGrp="1"/>
          </p:cNvSpPr>
          <p:nvPr>
            <p:ph type="sldNum" sz="quarter" idx="12"/>
          </p:nvPr>
        </p:nvSpPr>
        <p:spPr/>
        <p:txBody>
          <a:bodyPr/>
          <a:lstStyle/>
          <a:p>
            <a:fld id="{64FAFA8F-B713-4618-A249-51612DA1D909}" type="slidenum">
              <a:rPr lang="fr-FR" altLang="en-US"/>
              <a:pPr/>
              <a:t>‹#›</a:t>
            </a:fld>
            <a:endParaRPr lang="fr-FR" altLang="en-US"/>
          </a:p>
        </p:txBody>
      </p:sp>
    </p:spTree>
    <p:extLst>
      <p:ext uri="{BB962C8B-B14F-4D97-AF65-F5344CB8AC3E}">
        <p14:creationId xmlns:p14="http://schemas.microsoft.com/office/powerpoint/2010/main" val="3778646763"/>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1F7C24-9B27-4E6E-B287-10F7D3A245EB}" type="datetime1">
              <a:rPr lang="en-US" altLang="en-US" smtClean="0"/>
              <a:t>5/30/2015</a:t>
            </a:fld>
            <a:endParaRPr lang="fr-FR" altLang="en-US"/>
          </a:p>
        </p:txBody>
      </p:sp>
      <p:sp>
        <p:nvSpPr>
          <p:cNvPr id="6" name="Footer Placeholder 5"/>
          <p:cNvSpPr>
            <a:spLocks noGrp="1"/>
          </p:cNvSpPr>
          <p:nvPr>
            <p:ph type="ftr" sz="quarter" idx="11"/>
          </p:nvPr>
        </p:nvSpPr>
        <p:spPr/>
        <p:txBody>
          <a:bodyPr/>
          <a:lstStyle/>
          <a:p>
            <a:endParaRPr lang="fr-FR" altLang="en-US"/>
          </a:p>
        </p:txBody>
      </p:sp>
      <p:sp>
        <p:nvSpPr>
          <p:cNvPr id="7" name="Slide Number Placeholder 6"/>
          <p:cNvSpPr>
            <a:spLocks noGrp="1"/>
          </p:cNvSpPr>
          <p:nvPr>
            <p:ph type="sldNum" sz="quarter" idx="12"/>
          </p:nvPr>
        </p:nvSpPr>
        <p:spPr/>
        <p:txBody>
          <a:bodyPr/>
          <a:lstStyle/>
          <a:p>
            <a:fld id="{2E998400-F78B-49C2-A4FD-523ACA4B1391}" type="slidenum">
              <a:rPr lang="fr-FR" altLang="en-US"/>
              <a:pPr/>
              <a:t>‹#›</a:t>
            </a:fld>
            <a:endParaRPr lang="fr-FR" altLang="en-US"/>
          </a:p>
        </p:txBody>
      </p:sp>
    </p:spTree>
    <p:extLst>
      <p:ext uri="{BB962C8B-B14F-4D97-AF65-F5344CB8AC3E}">
        <p14:creationId xmlns:p14="http://schemas.microsoft.com/office/powerpoint/2010/main" val="41195147"/>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A1028F-93D3-4CAA-937E-46CDF206B970}" type="datetime1">
              <a:rPr lang="en-US" altLang="en-US" smtClean="0"/>
              <a:t>5/30/2015</a:t>
            </a:fld>
            <a:endParaRPr lang="fr-FR" altLang="en-US"/>
          </a:p>
        </p:txBody>
      </p:sp>
      <p:sp>
        <p:nvSpPr>
          <p:cNvPr id="6" name="Footer Placeholder 5"/>
          <p:cNvSpPr>
            <a:spLocks noGrp="1"/>
          </p:cNvSpPr>
          <p:nvPr>
            <p:ph type="ftr" sz="quarter" idx="11"/>
          </p:nvPr>
        </p:nvSpPr>
        <p:spPr/>
        <p:txBody>
          <a:bodyPr/>
          <a:lstStyle/>
          <a:p>
            <a:endParaRPr lang="fr-FR" altLang="en-US"/>
          </a:p>
        </p:txBody>
      </p:sp>
      <p:sp>
        <p:nvSpPr>
          <p:cNvPr id="7" name="Slide Number Placeholder 6"/>
          <p:cNvSpPr>
            <a:spLocks noGrp="1"/>
          </p:cNvSpPr>
          <p:nvPr>
            <p:ph type="sldNum" sz="quarter" idx="12"/>
          </p:nvPr>
        </p:nvSpPr>
        <p:spPr/>
        <p:txBody>
          <a:bodyPr/>
          <a:lstStyle/>
          <a:p>
            <a:fld id="{27C967FC-2AFC-4AAA-8540-A97B414DFC20}" type="slidenum">
              <a:rPr lang="fr-FR" altLang="en-US"/>
              <a:pPr/>
              <a:t>‹#›</a:t>
            </a:fld>
            <a:endParaRPr lang="fr-FR" altLang="en-US"/>
          </a:p>
        </p:txBody>
      </p:sp>
    </p:spTree>
    <p:extLst>
      <p:ext uri="{BB962C8B-B14F-4D97-AF65-F5344CB8AC3E}">
        <p14:creationId xmlns:p14="http://schemas.microsoft.com/office/powerpoint/2010/main" val="358040918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8"/>
          <p:cNvSpPr>
            <a:spLocks noChangeArrowheads="1"/>
          </p:cNvSpPr>
          <p:nvPr/>
        </p:nvSpPr>
        <p:spPr>
          <a:xfrm>
            <a:off x="0" y="6372225"/>
            <a:ext cx="9144000" cy="485775"/>
          </a:xfrm>
          <a:prstGeom prst="rect">
            <a:avLst/>
          </a:prstGeom>
          <a:solidFill>
            <a:srgbClr val="EBECED"/>
          </a:solidFill>
          <a:ln>
            <a:noFill/>
          </a:ln>
          <a:extLs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endParaRPr lang="fr-FR" altLang="en-US">
              <a:solidFill>
                <a:srgbClr val="6E2D91"/>
              </a:solidFill>
            </a:endParaRPr>
          </a:p>
        </p:txBody>
      </p:sp>
      <p:sp>
        <p:nvSpPr>
          <p:cNvPr id="1027" name="Title Placeholder 1"/>
          <p:cNvSpPr>
            <a:spLocks noGrp="1"/>
          </p:cNvSpPr>
          <p:nvPr>
            <p:ph type="title"/>
          </p:nvPr>
        </p:nvSpPr>
        <p:spPr>
          <a:xfrm>
            <a:off x="365125" y="365125"/>
            <a:ext cx="84216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anchor="t" anchorCtr="0" compatLnSpc="1">
            <a:prstTxWarp prst="textNoShape">
              <a:avLst/>
            </a:prstTxWarp>
            <a:spAutoFit/>
          </a:bodyPr>
          <a:lstStyle/>
          <a:p>
            <a:pPr lvl="0"/>
            <a:r>
              <a:rPr lang="fr-FR" altLang="en-US" smtClean="0"/>
              <a:t>Click to edit Master title style</a:t>
            </a:r>
          </a:p>
        </p:txBody>
      </p:sp>
      <p:sp>
        <p:nvSpPr>
          <p:cNvPr id="1028" name="Text Placeholder 2"/>
          <p:cNvSpPr>
            <a:spLocks noGrp="1"/>
          </p:cNvSpPr>
          <p:nvPr>
            <p:ph type="body" idx="1"/>
          </p:nvPr>
        </p:nvSpPr>
        <p:spPr>
          <a:xfrm>
            <a:off x="365125" y="1600200"/>
            <a:ext cx="8413750" cy="457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anchor="t" anchorCtr="0" compatLnSpc="1">
            <a:prstTxWarp prst="textNoShape">
              <a:avLst/>
            </a:prstTxWarp>
          </a:bodyPr>
          <a:lstStyle/>
          <a:p>
            <a:pPr lvl="0"/>
            <a:r>
              <a:rPr lang="fr-FR" altLang="en-US" smtClean="0"/>
              <a:t>Click to edit Master text styles</a:t>
            </a:r>
          </a:p>
          <a:p>
            <a:pPr lvl="1"/>
            <a:r>
              <a:rPr lang="fr-FR" altLang="en-US" smtClean="0"/>
              <a:t>Second level</a:t>
            </a:r>
          </a:p>
          <a:p>
            <a:pPr lvl="2"/>
            <a:r>
              <a:rPr lang="fr-FR" altLang="en-US" smtClean="0"/>
              <a:t>Third level</a:t>
            </a:r>
          </a:p>
          <a:p>
            <a:pPr lvl="3"/>
            <a:r>
              <a:rPr lang="fr-FR" altLang="en-US" smtClean="0"/>
              <a:t>Fourth level</a:t>
            </a:r>
          </a:p>
          <a:p>
            <a:pPr lvl="4"/>
            <a:r>
              <a:rPr lang="fr-FR" altLang="en-US" smtClean="0"/>
              <a:t>Fifth level</a:t>
            </a:r>
          </a:p>
        </p:txBody>
      </p:sp>
      <p:pic>
        <p:nvPicPr>
          <p:cNvPr id="1029" name="Picture 7"/>
          <p:cNvPicPr preferRelativeResize="0"/>
          <p:nvPr/>
        </p:nvPicPr>
        <p:blipFill>
          <a:blip r:embed="rId13">
            <a:extLst>
              <a:ext uri="{28A0092B-C50C-407E-A947-70E740481C1C}">
                <a14:useLocalDpi xmlns:a14="http://schemas.microsoft.com/office/drawing/2010/main" val="0"/>
              </a:ext>
            </a:extLst>
          </a:blip>
          <a:stretch/>
        </p:blipFill>
        <p:spPr>
          <a:xfrm>
            <a:off x="7902575" y="6430963"/>
            <a:ext cx="1003300"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0" name="Rectangle 9"/>
          <p:cNvSpPr>
            <a:spLocks noGrp="1" noChangeArrowheads="1"/>
          </p:cNvSpPr>
          <p:nvPr>
            <p:ph type="dt" sz="half" idx="2"/>
          </p:nvPr>
        </p:nvSpPr>
        <p:spPr>
          <a:xfrm>
            <a:off x="365125" y="6543675"/>
            <a:ext cx="1600200"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anchor="t" anchorCtr="0" compatLnSpc="1">
            <a:prstTxWarp prst="textNoShape">
              <a:avLst/>
            </a:prstTxWarp>
          </a:bodyPr>
          <a:lstStyle>
            <a:lvl1pPr eaLnBrk="0" hangingPunct="0">
              <a:defRPr sz="900"/>
            </a:lvl1pPr>
          </a:lstStyle>
          <a:p>
            <a:fld id="{509CEBCC-0BEA-41D5-B215-26A7E3DC6658}" type="datetime1">
              <a:rPr lang="en-US" altLang="en-US" smtClean="0"/>
              <a:t>5/30/2015</a:t>
            </a:fld>
            <a:endParaRPr lang="fr-FR" altLang="en-US"/>
          </a:p>
        </p:txBody>
      </p:sp>
      <p:sp>
        <p:nvSpPr>
          <p:cNvPr id="1031" name="Rectangle 10"/>
          <p:cNvSpPr>
            <a:spLocks noGrp="1" noChangeArrowheads="1"/>
          </p:cNvSpPr>
          <p:nvPr>
            <p:ph type="ftr" sz="quarter" idx="3"/>
          </p:nvPr>
        </p:nvSpPr>
        <p:spPr>
          <a:xfrm>
            <a:off x="2101850" y="6543675"/>
            <a:ext cx="4935538"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anchor="t" anchorCtr="0" compatLnSpc="1">
            <a:prstTxWarp prst="textNoShape">
              <a:avLst/>
            </a:prstTxWarp>
          </a:bodyPr>
          <a:lstStyle>
            <a:lvl1pPr eaLnBrk="0" hangingPunct="0">
              <a:defRPr sz="900"/>
            </a:lvl1pPr>
          </a:lstStyle>
          <a:p>
            <a:endParaRPr lang="fr-FR" altLang="en-US"/>
          </a:p>
        </p:txBody>
      </p:sp>
      <p:sp>
        <p:nvSpPr>
          <p:cNvPr id="1032" name="Rectangle 11"/>
          <p:cNvSpPr>
            <a:spLocks noGrp="1" noChangeArrowheads="1"/>
          </p:cNvSpPr>
          <p:nvPr>
            <p:ph type="sldNum" sz="quarter" idx="4"/>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anchor="t" anchorCtr="0" compatLnSpc="1">
            <a:prstTxWarp prst="textNoShape">
              <a:avLst/>
            </a:prstTxWarp>
          </a:bodyPr>
          <a:lstStyle>
            <a:lvl1pPr algn="r" eaLnBrk="0" hangingPunct="0">
              <a:defRPr sz="900"/>
            </a:lvl1pPr>
          </a:lstStyle>
          <a:p>
            <a:fld id="{22E9A50F-F53E-44FB-96FB-246CC6424AC4}" type="slidenum">
              <a:rPr lang="fr-FR" altLang="en-US"/>
              <a:pPr/>
              <a:t>‹#›</a:t>
            </a:fld>
            <a:endParaRPr lang="fr-FR" altLang="en-US"/>
          </a:p>
        </p:txBody>
      </p:sp>
    </p:spTree>
  </p:cSld>
  <p:clrMap bg1="dk2" tx1="lt1" bg2="dk1"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ransition/>
  <p:hf hdr="0" ftr="0" dt="0"/>
  <p:txStyles>
    <p:titleStyle>
      <a:lvl1pPr algn="l" defTabSz="457200" rtl="0" eaLnBrk="0" fontAlgn="base" hangingPunct="0">
        <a:spcBef>
          <a:spcPct val="0"/>
        </a:spcBef>
        <a:spcAft>
          <a:spcPct val="0"/>
        </a:spcAft>
        <a:buSzTx/>
        <a:defRPr sz="2600" b="1">
          <a:solidFill>
            <a:schemeClr val="accent1"/>
          </a:solidFill>
          <a:latin typeface="+mj-lt"/>
          <a:ea typeface="+mj-ea"/>
          <a:cs typeface="+mj-cs"/>
        </a:defRPr>
      </a:lvl1pPr>
      <a:lvl2pPr algn="l" defTabSz="457200" rtl="0" eaLnBrk="0" fontAlgn="base" hangingPunct="0">
        <a:spcBef>
          <a:spcPct val="0"/>
        </a:spcBef>
        <a:spcAft>
          <a:spcPct val="0"/>
        </a:spcAft>
        <a:buSzTx/>
        <a:defRPr sz="2600" b="1">
          <a:solidFill>
            <a:schemeClr val="accent1"/>
          </a:solidFill>
          <a:latin typeface="Arial" charset="0"/>
          <a:cs typeface="Arial" charset="0"/>
        </a:defRPr>
      </a:lvl2pPr>
      <a:lvl3pPr algn="l" defTabSz="457200" rtl="0" eaLnBrk="0" fontAlgn="base" hangingPunct="0">
        <a:spcBef>
          <a:spcPct val="0"/>
        </a:spcBef>
        <a:spcAft>
          <a:spcPct val="0"/>
        </a:spcAft>
        <a:buSzTx/>
        <a:defRPr sz="2600" b="1">
          <a:solidFill>
            <a:schemeClr val="accent1"/>
          </a:solidFill>
          <a:latin typeface="Arial" charset="0"/>
          <a:cs typeface="Arial" charset="0"/>
        </a:defRPr>
      </a:lvl3pPr>
      <a:lvl4pPr algn="l" defTabSz="457200" rtl="0" eaLnBrk="0" fontAlgn="base" hangingPunct="0">
        <a:spcBef>
          <a:spcPct val="0"/>
        </a:spcBef>
        <a:spcAft>
          <a:spcPct val="0"/>
        </a:spcAft>
        <a:buSzTx/>
        <a:defRPr sz="2600" b="1">
          <a:solidFill>
            <a:schemeClr val="accent1"/>
          </a:solidFill>
          <a:latin typeface="Arial" charset="0"/>
          <a:cs typeface="Arial" charset="0"/>
        </a:defRPr>
      </a:lvl4pPr>
      <a:lvl5pPr algn="l" defTabSz="457200" rtl="0" eaLnBrk="0" fontAlgn="base" hangingPunct="0">
        <a:spcBef>
          <a:spcPct val="0"/>
        </a:spcBef>
        <a:spcAft>
          <a:spcPct val="0"/>
        </a:spcAft>
        <a:buSzTx/>
        <a:defRPr sz="2600" b="1">
          <a:solidFill>
            <a:schemeClr val="accent1"/>
          </a:solidFill>
          <a:latin typeface="Arial" charset="0"/>
          <a:cs typeface="Arial" charset="0"/>
        </a:defRPr>
      </a:lvl5pPr>
      <a:lvl6pPr marL="457200" algn="l" defTabSz="457200" rtl="0" eaLnBrk="0" fontAlgn="base" hangingPunct="0">
        <a:spcBef>
          <a:spcPct val="0"/>
        </a:spcBef>
        <a:spcAft>
          <a:spcPct val="0"/>
        </a:spcAft>
        <a:buSzTx/>
        <a:defRPr sz="2600" b="1">
          <a:solidFill>
            <a:schemeClr val="accent1"/>
          </a:solidFill>
          <a:latin typeface="Arial" charset="0"/>
          <a:cs typeface="Arial" charset="0"/>
        </a:defRPr>
      </a:lvl6pPr>
      <a:lvl7pPr marL="914400" algn="l" defTabSz="457200" rtl="0" eaLnBrk="0" fontAlgn="base" hangingPunct="0">
        <a:spcBef>
          <a:spcPct val="0"/>
        </a:spcBef>
        <a:spcAft>
          <a:spcPct val="0"/>
        </a:spcAft>
        <a:buSzTx/>
        <a:defRPr sz="2600" b="1">
          <a:solidFill>
            <a:schemeClr val="accent1"/>
          </a:solidFill>
          <a:latin typeface="Arial" charset="0"/>
          <a:cs typeface="Arial" charset="0"/>
        </a:defRPr>
      </a:lvl7pPr>
      <a:lvl8pPr marL="1371600" algn="l" defTabSz="457200" rtl="0" eaLnBrk="0" fontAlgn="base" hangingPunct="0">
        <a:spcBef>
          <a:spcPct val="0"/>
        </a:spcBef>
        <a:spcAft>
          <a:spcPct val="0"/>
        </a:spcAft>
        <a:buSzTx/>
        <a:defRPr sz="2600" b="1">
          <a:solidFill>
            <a:schemeClr val="accent1"/>
          </a:solidFill>
          <a:latin typeface="Arial" charset="0"/>
          <a:cs typeface="Arial" charset="0"/>
        </a:defRPr>
      </a:lvl8pPr>
      <a:lvl9pPr marL="1828800" algn="l" defTabSz="457200" rtl="0" eaLnBrk="0" fontAlgn="base" hangingPunct="0">
        <a:spcBef>
          <a:spcPct val="0"/>
        </a:spcBef>
        <a:spcAft>
          <a:spcPct val="0"/>
        </a:spcAft>
        <a:buSzTx/>
        <a:defRPr sz="2600" b="1">
          <a:solidFill>
            <a:schemeClr val="accent1"/>
          </a:solidFill>
          <a:latin typeface="Arial" charset="0"/>
          <a:cs typeface="Arial" charset="0"/>
        </a:defRPr>
      </a:lvl9pPr>
    </p:titleStyle>
    <p:bodyStyle>
      <a:lvl1pPr marL="182563" indent="-182563" algn="l" defTabSz="457200" rtl="0" eaLnBrk="0" fontAlgn="base" hangingPunct="0">
        <a:spcBef>
          <a:spcPts val="1000"/>
        </a:spcBef>
        <a:spcAft>
          <a:spcPct val="0"/>
        </a:spcAft>
        <a:buClr>
          <a:schemeClr val="accent1"/>
        </a:buClr>
        <a:buSzTx/>
        <a:buFont typeface="Arial" charset="0"/>
        <a:buChar char="•"/>
        <a:defRPr sz="2000">
          <a:solidFill>
            <a:schemeClr val="tx1"/>
          </a:solidFill>
          <a:latin typeface="+mn-lt"/>
          <a:ea typeface="+mn-ea"/>
          <a:cs typeface="+mn-cs"/>
        </a:defRPr>
      </a:lvl1pPr>
      <a:lvl2pPr marL="365125" indent="-179388" algn="l" defTabSz="457200" rtl="0" eaLnBrk="0" fontAlgn="base" hangingPunct="0">
        <a:spcBef>
          <a:spcPts val="600"/>
        </a:spcBef>
        <a:spcAft>
          <a:spcPct val="0"/>
        </a:spcAft>
        <a:buClr>
          <a:schemeClr val="bg1"/>
        </a:buClr>
        <a:buSzTx/>
        <a:buFont typeface="Arial" charset="0"/>
        <a:buChar char="•"/>
        <a:defRPr>
          <a:solidFill>
            <a:schemeClr val="tx1"/>
          </a:solidFill>
          <a:latin typeface="+mn-lt"/>
          <a:cs typeface="+mn-cs"/>
        </a:defRPr>
      </a:lvl2pPr>
      <a:lvl3pPr marL="547688" indent="-182563" algn="l" defTabSz="457200" rtl="0" eaLnBrk="0" fontAlgn="base" hangingPunct="0">
        <a:spcBef>
          <a:spcPts val="400"/>
        </a:spcBef>
        <a:spcAft>
          <a:spcPct val="0"/>
        </a:spcAft>
        <a:buClr>
          <a:schemeClr val="tx1"/>
        </a:buClr>
        <a:buSzTx/>
        <a:buFont typeface="Arial" charset="0"/>
        <a:buChar char="•"/>
        <a:defRPr sz="1400">
          <a:solidFill>
            <a:schemeClr val="tx1"/>
          </a:solidFill>
          <a:latin typeface="+mn-lt"/>
          <a:cs typeface="+mn-cs"/>
        </a:defRPr>
      </a:lvl3pPr>
      <a:lvl4pPr marL="730250" indent="-182563" algn="l" defTabSz="457200" rtl="0" eaLnBrk="0" fontAlgn="base" hangingPunct="0">
        <a:spcBef>
          <a:spcPts val="300"/>
        </a:spcBef>
        <a:spcAft>
          <a:spcPct val="0"/>
        </a:spcAft>
        <a:buClr>
          <a:schemeClr val="tx1"/>
        </a:buClr>
        <a:buSzTx/>
        <a:buFont typeface="Arial" charset="0"/>
        <a:buChar char="•"/>
        <a:defRPr sz="1200">
          <a:solidFill>
            <a:schemeClr val="tx1"/>
          </a:solidFill>
          <a:latin typeface="+mn-lt"/>
          <a:cs typeface="+mn-cs"/>
        </a:defRPr>
      </a:lvl4pPr>
      <a:lvl5pPr marL="914400" indent="-182563" algn="l" defTabSz="457200" rtl="0" eaLnBrk="0" fontAlgn="base" hangingPunct="0">
        <a:spcBef>
          <a:spcPts val="300"/>
        </a:spcBef>
        <a:spcAft>
          <a:spcPct val="0"/>
        </a:spcAft>
        <a:buClr>
          <a:schemeClr val="tx1"/>
        </a:buClr>
        <a:buSzTx/>
        <a:buFont typeface="Arial" charset="0"/>
        <a:buChar char="•"/>
        <a:defRPr sz="1200">
          <a:solidFill>
            <a:schemeClr val="tx1"/>
          </a:solidFill>
          <a:latin typeface="+mn-lt"/>
          <a:cs typeface="+mn-cs"/>
        </a:defRPr>
      </a:lvl5pPr>
      <a:lvl6pPr marL="1371600" indent="-182563" algn="l" defTabSz="457200" rtl="0" eaLnBrk="0" fontAlgn="base" hangingPunct="0">
        <a:spcBef>
          <a:spcPts val="300"/>
        </a:spcBef>
        <a:spcAft>
          <a:spcPct val="0"/>
        </a:spcAft>
        <a:buClr>
          <a:schemeClr val="tx1"/>
        </a:buClr>
        <a:buSzTx/>
        <a:buFont typeface="Arial" charset="0"/>
        <a:buChar char="•"/>
        <a:defRPr sz="1200">
          <a:solidFill>
            <a:schemeClr val="tx1"/>
          </a:solidFill>
          <a:latin typeface="+mn-lt"/>
          <a:cs typeface="+mn-cs"/>
        </a:defRPr>
      </a:lvl6pPr>
      <a:lvl7pPr marL="1828800" indent="-182563" algn="l" defTabSz="457200" rtl="0" eaLnBrk="0" fontAlgn="base" hangingPunct="0">
        <a:spcBef>
          <a:spcPts val="300"/>
        </a:spcBef>
        <a:spcAft>
          <a:spcPct val="0"/>
        </a:spcAft>
        <a:buClr>
          <a:schemeClr val="tx1"/>
        </a:buClr>
        <a:buSzTx/>
        <a:buFont typeface="Arial" charset="0"/>
        <a:buChar char="•"/>
        <a:defRPr sz="1200">
          <a:solidFill>
            <a:schemeClr val="tx1"/>
          </a:solidFill>
          <a:latin typeface="+mn-lt"/>
          <a:cs typeface="+mn-cs"/>
        </a:defRPr>
      </a:lvl7pPr>
      <a:lvl8pPr marL="2286000" indent="-182563" algn="l" defTabSz="457200" rtl="0" eaLnBrk="0" fontAlgn="base" hangingPunct="0">
        <a:spcBef>
          <a:spcPts val="300"/>
        </a:spcBef>
        <a:spcAft>
          <a:spcPct val="0"/>
        </a:spcAft>
        <a:buClr>
          <a:schemeClr val="tx1"/>
        </a:buClr>
        <a:buSzTx/>
        <a:buFont typeface="Arial" charset="0"/>
        <a:buChar char="•"/>
        <a:defRPr sz="1200">
          <a:solidFill>
            <a:schemeClr val="tx1"/>
          </a:solidFill>
          <a:latin typeface="+mn-lt"/>
          <a:cs typeface="+mn-cs"/>
        </a:defRPr>
      </a:lvl8pPr>
      <a:lvl9pPr marL="2743200" indent="-182563" algn="l" defTabSz="457200" rtl="0" eaLnBrk="0" fontAlgn="base" hangingPunct="0">
        <a:spcBef>
          <a:spcPts val="300"/>
        </a:spcBef>
        <a:spcAft>
          <a:spcPct val="0"/>
        </a:spcAft>
        <a:buClr>
          <a:schemeClr val="tx1"/>
        </a:buClr>
        <a:buSzTx/>
        <a:buFont typeface="Arial" charset="0"/>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tretch/>
        </a:blipFill>
        <a:effectLst/>
      </p:bgPr>
    </p:bg>
    <p:spTree>
      <p:nvGrpSpPr>
        <p:cNvPr id="1" name=""/>
        <p:cNvGrpSpPr/>
        <p:nvPr/>
      </p:nvGrpSpPr>
      <p:grpSpPr>
        <a:xfrm>
          <a:off x="0" y="0"/>
          <a:ext cx="0" cy="0"/>
          <a:chOff x="0" y="0"/>
          <a:chExt cx="0" cy="0"/>
        </a:xfrm>
      </p:grpSpPr>
      <p:pic>
        <p:nvPicPr>
          <p:cNvPr id="1035" name="Picture 11"/>
          <p:cNvPicPr preferRelativeResize="0"/>
          <p:nvPr/>
        </p:nvPicPr>
        <p:blipFill>
          <a:blip r:embed="rId14">
            <a:extLst>
              <a:ext uri="{28A0092B-C50C-407E-A947-70E740481C1C}">
                <a14:useLocalDpi xmlns:a14="http://schemas.microsoft.com/office/drawing/2010/main" val="0"/>
              </a:ext>
            </a:extLst>
          </a:blip>
          <a:stretch/>
        </p:blipFill>
        <p:spPr>
          <a:xfrm>
            <a:off x="7310438" y="444500"/>
            <a:ext cx="1562100"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6" name="Title Placeholder 1"/>
          <p:cNvSpPr>
            <a:spLocks noGrp="1"/>
          </p:cNvSpPr>
          <p:nvPr>
            <p:ph type="title"/>
          </p:nvPr>
        </p:nvSpPr>
        <p:spPr>
          <a:xfrm>
            <a:off x="365125" y="365125"/>
            <a:ext cx="84216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anchor="t" anchorCtr="0" compatLnSpc="1">
            <a:prstTxWarp prst="textNoShape">
              <a:avLst/>
            </a:prstTxWarp>
            <a:spAutoFit/>
          </a:bodyPr>
          <a:lstStyle/>
          <a:p>
            <a:pPr lvl="0"/>
            <a:r>
              <a:rPr lang="fr-FR" altLang="en-US" smtClean="0"/>
              <a:t>Click to edit Master title style</a:t>
            </a:r>
          </a:p>
        </p:txBody>
      </p:sp>
      <p:sp>
        <p:nvSpPr>
          <p:cNvPr id="1037" name="Text Placeholder 2"/>
          <p:cNvSpPr>
            <a:spLocks noGrp="1"/>
          </p:cNvSpPr>
          <p:nvPr>
            <p:ph type="body" idx="1"/>
          </p:nvPr>
        </p:nvSpPr>
        <p:spPr>
          <a:xfrm>
            <a:off x="365125" y="1600200"/>
            <a:ext cx="8413750" cy="457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anchor="t" anchorCtr="0" compatLnSpc="1">
            <a:prstTxWarp prst="textNoShape">
              <a:avLst/>
            </a:prstTxWarp>
          </a:bodyPr>
          <a:lstStyle/>
          <a:p>
            <a:pPr lvl="0"/>
            <a:r>
              <a:rPr lang="fr-FR" altLang="en-US" smtClean="0"/>
              <a:t>Click to edit Master text styles</a:t>
            </a:r>
          </a:p>
          <a:p>
            <a:pPr lvl="1"/>
            <a:r>
              <a:rPr lang="fr-FR" altLang="en-US" smtClean="0"/>
              <a:t>Second level</a:t>
            </a:r>
          </a:p>
          <a:p>
            <a:pPr lvl="2"/>
            <a:r>
              <a:rPr lang="fr-FR" altLang="en-US" smtClean="0"/>
              <a:t>Third level</a:t>
            </a:r>
          </a:p>
          <a:p>
            <a:pPr lvl="3"/>
            <a:r>
              <a:rPr lang="fr-FR" altLang="en-US" smtClean="0"/>
              <a:t>Fourth level</a:t>
            </a:r>
          </a:p>
          <a:p>
            <a:pPr lvl="4"/>
            <a:r>
              <a:rPr lang="fr-FR" altLang="en-US" smtClean="0"/>
              <a:t>Fifth level</a:t>
            </a:r>
          </a:p>
        </p:txBody>
      </p:sp>
      <p:sp>
        <p:nvSpPr>
          <p:cNvPr id="1038" name="Rectangle 1041"/>
          <p:cNvSpPr>
            <a:spLocks noGrp="1" noChangeArrowheads="1"/>
          </p:cNvSpPr>
          <p:nvPr>
            <p:ph type="dt" sz="quarter" idx="2"/>
          </p:nvPr>
        </p:nvSpPr>
        <p:spPr>
          <a:xfrm>
            <a:off x="428625" y="5246688"/>
            <a:ext cx="2130425" cy="16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anchor="t" anchorCtr="0" compatLnSpc="1">
            <a:prstTxWarp prst="textNoShape">
              <a:avLst/>
            </a:prstTxWarp>
          </a:bodyPr>
          <a:lstStyle>
            <a:lvl1pPr eaLnBrk="0" hangingPunct="0">
              <a:defRPr sz="1000" b="1">
                <a:solidFill>
                  <a:schemeClr val="bg2"/>
                </a:solidFill>
              </a:defRPr>
            </a:lvl1pPr>
          </a:lstStyle>
          <a:p>
            <a:fld id="{C606F4AD-80C2-4920-BF1D-D47F0F8A431D}" type="datetime1">
              <a:rPr lang="en-US" altLang="en-US" smtClean="0"/>
              <a:t>5/30/2015</a:t>
            </a:fld>
            <a:endParaRPr lang="fr-FR" altLang="en-US"/>
          </a:p>
        </p:txBody>
      </p:sp>
      <p:sp>
        <p:nvSpPr>
          <p:cNvPr id="1039" name="Rectangle 1042"/>
          <p:cNvSpPr>
            <a:spLocks noGrp="1" noChangeArrowheads="1"/>
          </p:cNvSpPr>
          <p:nvPr>
            <p:ph type="ftr" sz="quarter" idx="3"/>
          </p:nvPr>
        </p:nvSpPr>
        <p:spPr>
          <a:xfrm>
            <a:off x="428625" y="528638"/>
            <a:ext cx="2895600" cy="16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anchor="t" anchorCtr="0" compatLnSpc="1">
            <a:prstTxWarp prst="textNoShape">
              <a:avLst/>
            </a:prstTxWarp>
          </a:bodyPr>
          <a:lstStyle>
            <a:lvl1pPr eaLnBrk="0" hangingPunct="0">
              <a:defRPr sz="1000" b="1">
                <a:solidFill>
                  <a:schemeClr val="bg2"/>
                </a:solidFill>
              </a:defRPr>
            </a:lvl1pPr>
          </a:lstStyle>
          <a:p>
            <a:endParaRPr lang="fr-FR" altLang="en-US"/>
          </a:p>
        </p:txBody>
      </p:sp>
    </p:spTree>
  </p:cSld>
  <p:clrMap bg1="dk2" tx1="lt1" bg2="dk1" tx2="lt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ransition/>
  <p:hf hdr="0" ftr="0" dt="0"/>
  <p:txStyles>
    <p:titleStyle>
      <a:lvl1pPr algn="l" defTabSz="457200" rtl="0" eaLnBrk="0" fontAlgn="base" hangingPunct="0">
        <a:spcBef>
          <a:spcPct val="0"/>
        </a:spcBef>
        <a:spcAft>
          <a:spcPct val="0"/>
        </a:spcAft>
        <a:buSzTx/>
        <a:defRPr sz="2600" b="1">
          <a:solidFill>
            <a:schemeClr val="accent1"/>
          </a:solidFill>
          <a:latin typeface="+mj-lt"/>
          <a:ea typeface="+mj-ea"/>
          <a:cs typeface="+mj-cs"/>
        </a:defRPr>
      </a:lvl1pPr>
      <a:lvl2pPr algn="l" defTabSz="457200" rtl="0" eaLnBrk="0" fontAlgn="base" hangingPunct="0">
        <a:spcBef>
          <a:spcPct val="0"/>
        </a:spcBef>
        <a:spcAft>
          <a:spcPct val="0"/>
        </a:spcAft>
        <a:buSzTx/>
        <a:defRPr sz="2600" b="1">
          <a:solidFill>
            <a:schemeClr val="accent1"/>
          </a:solidFill>
          <a:latin typeface="Arial" charset="0"/>
          <a:cs typeface="Arial" charset="0"/>
        </a:defRPr>
      </a:lvl2pPr>
      <a:lvl3pPr algn="l" defTabSz="457200" rtl="0" eaLnBrk="0" fontAlgn="base" hangingPunct="0">
        <a:spcBef>
          <a:spcPct val="0"/>
        </a:spcBef>
        <a:spcAft>
          <a:spcPct val="0"/>
        </a:spcAft>
        <a:buSzTx/>
        <a:defRPr sz="2600" b="1">
          <a:solidFill>
            <a:schemeClr val="accent1"/>
          </a:solidFill>
          <a:latin typeface="Arial" charset="0"/>
          <a:cs typeface="Arial" charset="0"/>
        </a:defRPr>
      </a:lvl3pPr>
      <a:lvl4pPr algn="l" defTabSz="457200" rtl="0" eaLnBrk="0" fontAlgn="base" hangingPunct="0">
        <a:spcBef>
          <a:spcPct val="0"/>
        </a:spcBef>
        <a:spcAft>
          <a:spcPct val="0"/>
        </a:spcAft>
        <a:buSzTx/>
        <a:defRPr sz="2600" b="1">
          <a:solidFill>
            <a:schemeClr val="accent1"/>
          </a:solidFill>
          <a:latin typeface="Arial" charset="0"/>
          <a:cs typeface="Arial" charset="0"/>
        </a:defRPr>
      </a:lvl4pPr>
      <a:lvl5pPr algn="l" defTabSz="457200" rtl="0" eaLnBrk="0" fontAlgn="base" hangingPunct="0">
        <a:spcBef>
          <a:spcPct val="0"/>
        </a:spcBef>
        <a:spcAft>
          <a:spcPct val="0"/>
        </a:spcAft>
        <a:buSzTx/>
        <a:defRPr sz="2600" b="1">
          <a:solidFill>
            <a:schemeClr val="accent1"/>
          </a:solidFill>
          <a:latin typeface="Arial" charset="0"/>
          <a:cs typeface="Arial" charset="0"/>
        </a:defRPr>
      </a:lvl5pPr>
      <a:lvl6pPr marL="457200" algn="l" defTabSz="457200" rtl="0" eaLnBrk="0" fontAlgn="base" hangingPunct="0">
        <a:spcBef>
          <a:spcPct val="0"/>
        </a:spcBef>
        <a:spcAft>
          <a:spcPct val="0"/>
        </a:spcAft>
        <a:buSzTx/>
        <a:defRPr sz="2600" b="1">
          <a:solidFill>
            <a:schemeClr val="accent1"/>
          </a:solidFill>
          <a:latin typeface="Arial" charset="0"/>
          <a:cs typeface="Arial" charset="0"/>
        </a:defRPr>
      </a:lvl6pPr>
      <a:lvl7pPr marL="914400" algn="l" defTabSz="457200" rtl="0" eaLnBrk="0" fontAlgn="base" hangingPunct="0">
        <a:spcBef>
          <a:spcPct val="0"/>
        </a:spcBef>
        <a:spcAft>
          <a:spcPct val="0"/>
        </a:spcAft>
        <a:buSzTx/>
        <a:defRPr sz="2600" b="1">
          <a:solidFill>
            <a:schemeClr val="accent1"/>
          </a:solidFill>
          <a:latin typeface="Arial" charset="0"/>
          <a:cs typeface="Arial" charset="0"/>
        </a:defRPr>
      </a:lvl7pPr>
      <a:lvl8pPr marL="1371600" algn="l" defTabSz="457200" rtl="0" eaLnBrk="0" fontAlgn="base" hangingPunct="0">
        <a:spcBef>
          <a:spcPct val="0"/>
        </a:spcBef>
        <a:spcAft>
          <a:spcPct val="0"/>
        </a:spcAft>
        <a:buSzTx/>
        <a:defRPr sz="2600" b="1">
          <a:solidFill>
            <a:schemeClr val="accent1"/>
          </a:solidFill>
          <a:latin typeface="Arial" charset="0"/>
          <a:cs typeface="Arial" charset="0"/>
        </a:defRPr>
      </a:lvl8pPr>
      <a:lvl9pPr marL="1828800" algn="l" defTabSz="457200" rtl="0" eaLnBrk="0" fontAlgn="base" hangingPunct="0">
        <a:spcBef>
          <a:spcPct val="0"/>
        </a:spcBef>
        <a:spcAft>
          <a:spcPct val="0"/>
        </a:spcAft>
        <a:buSzTx/>
        <a:defRPr sz="2600" b="1">
          <a:solidFill>
            <a:schemeClr val="accent1"/>
          </a:solidFill>
          <a:latin typeface="Arial" charset="0"/>
          <a:cs typeface="Arial" charset="0"/>
        </a:defRPr>
      </a:lvl9pPr>
    </p:titleStyle>
    <p:bodyStyle>
      <a:lvl1pPr marL="182563" indent="-182563" algn="l" defTabSz="457200" rtl="0" eaLnBrk="0" fontAlgn="base" hangingPunct="0">
        <a:spcBef>
          <a:spcPts val="1000"/>
        </a:spcBef>
        <a:spcAft>
          <a:spcPct val="0"/>
        </a:spcAft>
        <a:buClr>
          <a:schemeClr val="accent1"/>
        </a:buClr>
        <a:buSzTx/>
        <a:buFont typeface="Arial" charset="0"/>
        <a:buChar char="•"/>
        <a:defRPr sz="2000">
          <a:solidFill>
            <a:schemeClr val="tx1"/>
          </a:solidFill>
          <a:latin typeface="+mn-lt"/>
          <a:ea typeface="+mn-ea"/>
          <a:cs typeface="+mn-cs"/>
        </a:defRPr>
      </a:lvl1pPr>
      <a:lvl2pPr marL="365125" indent="-179388" algn="l" defTabSz="457200" rtl="0" eaLnBrk="0" fontAlgn="base" hangingPunct="0">
        <a:spcBef>
          <a:spcPts val="600"/>
        </a:spcBef>
        <a:spcAft>
          <a:spcPct val="0"/>
        </a:spcAft>
        <a:buClr>
          <a:schemeClr val="bg1"/>
        </a:buClr>
        <a:buSzTx/>
        <a:buFont typeface="Arial" charset="0"/>
        <a:buChar char="•"/>
        <a:defRPr>
          <a:solidFill>
            <a:schemeClr val="tx1"/>
          </a:solidFill>
          <a:latin typeface="+mn-lt"/>
          <a:cs typeface="+mn-cs"/>
        </a:defRPr>
      </a:lvl2pPr>
      <a:lvl3pPr marL="547688" indent="-182563" algn="l" defTabSz="457200" rtl="0" eaLnBrk="0" fontAlgn="base" hangingPunct="0">
        <a:spcBef>
          <a:spcPts val="400"/>
        </a:spcBef>
        <a:spcAft>
          <a:spcPct val="0"/>
        </a:spcAft>
        <a:buClr>
          <a:schemeClr val="tx1"/>
        </a:buClr>
        <a:buSzTx/>
        <a:buFont typeface="Arial" charset="0"/>
        <a:buChar char="•"/>
        <a:defRPr sz="1400">
          <a:solidFill>
            <a:schemeClr val="tx1"/>
          </a:solidFill>
          <a:latin typeface="+mn-lt"/>
          <a:cs typeface="+mn-cs"/>
        </a:defRPr>
      </a:lvl3pPr>
      <a:lvl4pPr marL="730250" indent="-182563" algn="l" defTabSz="457200" rtl="0" eaLnBrk="0" fontAlgn="base" hangingPunct="0">
        <a:spcBef>
          <a:spcPts val="300"/>
        </a:spcBef>
        <a:spcAft>
          <a:spcPct val="0"/>
        </a:spcAft>
        <a:buClr>
          <a:schemeClr val="tx1"/>
        </a:buClr>
        <a:buSzTx/>
        <a:buFont typeface="Arial" charset="0"/>
        <a:buChar char="•"/>
        <a:defRPr sz="1200">
          <a:solidFill>
            <a:schemeClr val="tx1"/>
          </a:solidFill>
          <a:latin typeface="+mn-lt"/>
          <a:cs typeface="+mn-cs"/>
        </a:defRPr>
      </a:lvl4pPr>
      <a:lvl5pPr marL="914400" indent="-182563" algn="l" defTabSz="457200" rtl="0" eaLnBrk="0" fontAlgn="base" hangingPunct="0">
        <a:spcBef>
          <a:spcPts val="300"/>
        </a:spcBef>
        <a:spcAft>
          <a:spcPct val="0"/>
        </a:spcAft>
        <a:buClr>
          <a:schemeClr val="tx1"/>
        </a:buClr>
        <a:buSzTx/>
        <a:buFont typeface="Arial" charset="0"/>
        <a:buChar char="•"/>
        <a:defRPr sz="1200">
          <a:solidFill>
            <a:schemeClr val="tx1"/>
          </a:solidFill>
          <a:latin typeface="+mn-lt"/>
          <a:cs typeface="+mn-cs"/>
        </a:defRPr>
      </a:lvl5pPr>
      <a:lvl6pPr marL="1371600" indent="-182563" algn="l" defTabSz="457200" rtl="0" eaLnBrk="0" fontAlgn="base" hangingPunct="0">
        <a:spcBef>
          <a:spcPts val="300"/>
        </a:spcBef>
        <a:spcAft>
          <a:spcPct val="0"/>
        </a:spcAft>
        <a:buClr>
          <a:schemeClr val="tx1"/>
        </a:buClr>
        <a:buSzTx/>
        <a:buFont typeface="Arial" charset="0"/>
        <a:buChar char="•"/>
        <a:defRPr sz="1200">
          <a:solidFill>
            <a:schemeClr val="tx1"/>
          </a:solidFill>
          <a:latin typeface="+mn-lt"/>
          <a:cs typeface="+mn-cs"/>
        </a:defRPr>
      </a:lvl6pPr>
      <a:lvl7pPr marL="1828800" indent="-182563" algn="l" defTabSz="457200" rtl="0" eaLnBrk="0" fontAlgn="base" hangingPunct="0">
        <a:spcBef>
          <a:spcPts val="300"/>
        </a:spcBef>
        <a:spcAft>
          <a:spcPct val="0"/>
        </a:spcAft>
        <a:buClr>
          <a:schemeClr val="tx1"/>
        </a:buClr>
        <a:buSzTx/>
        <a:buFont typeface="Arial" charset="0"/>
        <a:buChar char="•"/>
        <a:defRPr sz="1200">
          <a:solidFill>
            <a:schemeClr val="tx1"/>
          </a:solidFill>
          <a:latin typeface="+mn-lt"/>
          <a:cs typeface="+mn-cs"/>
        </a:defRPr>
      </a:lvl7pPr>
      <a:lvl8pPr marL="2286000" indent="-182563" algn="l" defTabSz="457200" rtl="0" eaLnBrk="0" fontAlgn="base" hangingPunct="0">
        <a:spcBef>
          <a:spcPts val="300"/>
        </a:spcBef>
        <a:spcAft>
          <a:spcPct val="0"/>
        </a:spcAft>
        <a:buClr>
          <a:schemeClr val="tx1"/>
        </a:buClr>
        <a:buSzTx/>
        <a:buFont typeface="Arial" charset="0"/>
        <a:buChar char="•"/>
        <a:defRPr sz="1200">
          <a:solidFill>
            <a:schemeClr val="tx1"/>
          </a:solidFill>
          <a:latin typeface="+mn-lt"/>
          <a:cs typeface="+mn-cs"/>
        </a:defRPr>
      </a:lvl8pPr>
      <a:lvl9pPr marL="2743200" indent="-182563" algn="l" defTabSz="457200" rtl="0" eaLnBrk="0" fontAlgn="base" hangingPunct="0">
        <a:spcBef>
          <a:spcPts val="300"/>
        </a:spcBef>
        <a:spcAft>
          <a:spcPct val="0"/>
        </a:spcAft>
        <a:buClr>
          <a:schemeClr val="tx1"/>
        </a:buClr>
        <a:buSzTx/>
        <a:buFont typeface="Arial" charset="0"/>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041"/>
          <p:cNvSpPr>
            <a:spLocks noChangeArrowheads="1"/>
          </p:cNvSpPr>
          <p:nvPr/>
        </p:nvSpPr>
        <p:spPr>
          <a:xfrm>
            <a:off x="428625" y="5246688"/>
            <a:ext cx="2130425" cy="16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ts val="1000"/>
              </a:spcBef>
              <a:buClr>
                <a:schemeClr val="accent1"/>
              </a:buClr>
              <a:buFont typeface="Arial" charset="0"/>
              <a:buChar char="•"/>
              <a:defRPr sz="2000">
                <a:solidFill>
                  <a:schemeClr val="tx1"/>
                </a:solidFill>
                <a:latin typeface="Arial" charset="0"/>
                <a:cs typeface="Arial" charset="0"/>
              </a:defRPr>
            </a:lvl1pPr>
            <a:lvl2pPr marL="365125" indent="-179388" eaLnBrk="0" hangingPunct="0">
              <a:spcBef>
                <a:spcPts val="600"/>
              </a:spcBef>
              <a:buClr>
                <a:schemeClr val="bg1"/>
              </a:buClr>
              <a:buFont typeface="Arial" charset="0"/>
              <a:buChar char="•"/>
              <a:defRPr>
                <a:solidFill>
                  <a:schemeClr val="tx1"/>
                </a:solidFill>
                <a:latin typeface="Arial" charset="0"/>
                <a:cs typeface="Arial" charset="0"/>
              </a:defRPr>
            </a:lvl2pPr>
            <a:lvl3pPr marL="547688" indent="-182563" eaLnBrk="0" hangingPunct="0">
              <a:spcBef>
                <a:spcPts val="400"/>
              </a:spcBef>
              <a:buClr>
                <a:schemeClr val="tx1"/>
              </a:buClr>
              <a:buFont typeface="Arial" charset="0"/>
              <a:buChar char="•"/>
              <a:defRPr sz="1400">
                <a:solidFill>
                  <a:schemeClr val="tx1"/>
                </a:solidFill>
                <a:latin typeface="Arial" charset="0"/>
                <a:cs typeface="Arial" charset="0"/>
              </a:defRPr>
            </a:lvl3pPr>
            <a:lvl4pPr marL="730250" indent="-182563" eaLnBrk="0" hangingPunct="0">
              <a:spcBef>
                <a:spcPts val="300"/>
              </a:spcBef>
              <a:buClr>
                <a:schemeClr val="tx1"/>
              </a:buClr>
              <a:buFont typeface="Arial" charset="0"/>
              <a:buChar char="•"/>
              <a:defRPr sz="1200">
                <a:solidFill>
                  <a:schemeClr val="tx1"/>
                </a:solidFill>
                <a:latin typeface="Arial" charset="0"/>
                <a:cs typeface="Arial" charset="0"/>
              </a:defRPr>
            </a:lvl4pPr>
            <a:lvl5pPr marL="914400" indent="-182563" eaLnBrk="0" hangingPunct="0">
              <a:spcBef>
                <a:spcPts val="300"/>
              </a:spcBef>
              <a:buClr>
                <a:schemeClr val="tx1"/>
              </a:buClr>
              <a:buFont typeface="Arial" charset="0"/>
              <a:buChar char="•"/>
              <a:defRPr sz="1200">
                <a:solidFill>
                  <a:schemeClr val="tx1"/>
                </a:solidFill>
                <a:latin typeface="Arial" charset="0"/>
                <a:cs typeface="Arial" charset="0"/>
              </a:defRPr>
            </a:lvl5pPr>
            <a:lvl6pPr marL="13716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6pPr>
            <a:lvl7pPr marL="18288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7pPr>
            <a:lvl8pPr marL="22860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8pPr>
            <a:lvl9pPr marL="27432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9pPr>
          </a:lstStyle>
          <a:p>
            <a:pPr>
              <a:spcBef>
                <a:spcPct val="0"/>
              </a:spcBef>
              <a:buClrTx/>
              <a:buFontTx/>
              <a:buNone/>
            </a:pPr>
            <a:r>
              <a:rPr lang="fr-FR" altLang="en-US" sz="1400" b="1" dirty="0" err="1">
                <a:solidFill>
                  <a:schemeClr val="bg2"/>
                </a:solidFill>
              </a:rPr>
              <a:t>June</a:t>
            </a:r>
            <a:r>
              <a:rPr lang="fr-FR" altLang="en-US" sz="1400" b="1" dirty="0">
                <a:solidFill>
                  <a:schemeClr val="bg2"/>
                </a:solidFill>
              </a:rPr>
              <a:t> 2015</a:t>
            </a:r>
          </a:p>
        </p:txBody>
      </p:sp>
      <p:sp>
        <p:nvSpPr>
          <p:cNvPr id="2052" name="Rectangle 7"/>
          <p:cNvSpPr>
            <a:spLocks noGrp="1" noChangeArrowheads="1"/>
          </p:cNvSpPr>
          <p:nvPr>
            <p:ph type="ctrTitle" idx="4294967295"/>
          </p:nvPr>
        </p:nvSpPr>
        <p:spPr>
          <a:xfrm>
            <a:off x="431800" y="2125886"/>
            <a:ext cx="6880225" cy="1231106"/>
          </a:xfrm>
          <a:noFill/>
        </p:spPr>
        <p:txBody>
          <a:bodyPr anchor="b"/>
          <a:lstStyle/>
          <a:p>
            <a:pPr eaLnBrk="1" hangingPunct="1"/>
            <a:r>
              <a:rPr lang="fr-FR" altLang="en-US" sz="4000" smtClean="0">
                <a:solidFill>
                  <a:schemeClr val="bg2"/>
                </a:solidFill>
              </a:rPr>
              <a:t>Patent Litigation In</a:t>
            </a:r>
            <a:r>
              <a:rPr lang="fr-FR" altLang="en-US" sz="4000">
                <a:solidFill>
                  <a:schemeClr val="bg2"/>
                </a:solidFill>
              </a:rPr>
              <a:t> </a:t>
            </a:r>
            <a:r>
              <a:rPr lang="fr-FR" altLang="en-US" sz="4000" smtClean="0">
                <a:solidFill>
                  <a:schemeClr val="bg2"/>
                </a:solidFill>
              </a:rPr>
              <a:t>U.S. District Courts</a:t>
            </a:r>
            <a:endParaRPr lang="fr-FR" altLang="en-US" sz="4000">
              <a:solidFill>
                <a:schemeClr val="bg2"/>
              </a:solidFill>
            </a:endParaRPr>
          </a:p>
        </p:txBody>
      </p:sp>
      <p:sp>
        <p:nvSpPr>
          <p:cNvPr id="2053" name="Rectangle 8"/>
          <p:cNvSpPr>
            <a:spLocks noGrp="1" noChangeArrowheads="1"/>
          </p:cNvSpPr>
          <p:nvPr>
            <p:ph type="subTitle" idx="4294967295"/>
          </p:nvPr>
        </p:nvSpPr>
        <p:spPr>
          <a:xfrm>
            <a:off x="431800" y="3573016"/>
            <a:ext cx="6873875" cy="495747"/>
          </a:xfrm>
          <a:noFill/>
        </p:spPr>
        <p:txBody>
          <a:bodyPr/>
          <a:lstStyle/>
          <a:p>
            <a:pPr marL="0" indent="0" eaLnBrk="1" hangingPunct="1">
              <a:lnSpc>
                <a:spcPct val="90000"/>
              </a:lnSpc>
              <a:spcBef>
                <a:spcPct val="0"/>
              </a:spcBef>
              <a:buFont typeface="Arial" charset="0"/>
              <a:buNone/>
            </a:pPr>
            <a:r>
              <a:rPr lang="zh-CN" altLang="en-US" sz="3600" dirty="0" smtClean="0">
                <a:solidFill>
                  <a:schemeClr val="bg2"/>
                </a:solidFill>
              </a:rPr>
              <a:t>美国联邦地</a:t>
            </a:r>
            <a:r>
              <a:rPr lang="zh-CN" altLang="en-US" sz="3600" dirty="0">
                <a:solidFill>
                  <a:schemeClr val="bg2"/>
                </a:solidFill>
              </a:rPr>
              <a:t>方</a:t>
            </a:r>
            <a:r>
              <a:rPr lang="zh-CN" altLang="en-US" sz="3600" dirty="0" smtClean="0">
                <a:solidFill>
                  <a:schemeClr val="bg2"/>
                </a:solidFill>
              </a:rPr>
              <a:t>法院的专利诉讼</a:t>
            </a:r>
            <a:endParaRPr lang="fr-FR" altLang="en-US" sz="3600" dirty="0">
              <a:solidFill>
                <a:schemeClr val="bg2"/>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3" name="Title 1"/>
          <p:cNvSpPr>
            <a:spLocks noGrp="1"/>
          </p:cNvSpPr>
          <p:nvPr>
            <p:ph type="title"/>
          </p:nvPr>
        </p:nvSpPr>
        <p:spPr>
          <a:noFill/>
        </p:spPr>
        <p:txBody>
          <a:bodyPr/>
          <a:lstStyle/>
          <a:p>
            <a:r>
              <a:rPr lang="fr-FR" altLang="en-US" dirty="0"/>
              <a:t>Typical Timeline for District Court </a:t>
            </a:r>
            <a:r>
              <a:rPr lang="fr-FR" altLang="en-US" dirty="0" smtClean="0"/>
              <a:t>Case</a:t>
            </a:r>
            <a:r>
              <a:rPr lang="en-US" altLang="en-US" dirty="0" smtClean="0"/>
              <a:t/>
            </a:r>
            <a:br>
              <a:rPr lang="en-US" altLang="en-US" dirty="0" smtClean="0"/>
            </a:br>
            <a:r>
              <a:rPr lang="zh-CN" altLang="en-US" dirty="0" smtClean="0"/>
              <a:t>地方法院案件的典型时间轴</a:t>
            </a:r>
            <a:endParaRPr lang="fr-FR" altLang="en-US" dirty="0"/>
          </a:p>
        </p:txBody>
      </p:sp>
      <p:sp>
        <p:nvSpPr>
          <p:cNvPr id="2184" name="Content Placeholder 2"/>
          <p:cNvSpPr>
            <a:spLocks noGrp="1"/>
          </p:cNvSpPr>
          <p:nvPr>
            <p:ph sz="half" idx="1"/>
          </p:nvPr>
        </p:nvSpPr>
        <p:spPr/>
        <p:txBody>
          <a:bodyPr/>
          <a:lstStyle/>
          <a:p>
            <a:pPr marL="285750" indent="-285750">
              <a:spcAft>
                <a:spcPts val="600"/>
              </a:spcAft>
              <a:buClr>
                <a:schemeClr val="bg1"/>
              </a:buClr>
              <a:buFont typeface="Arial" panose="020B0604020202020204" pitchFamily="34" charset="0"/>
              <a:buChar char="•"/>
            </a:pPr>
            <a:r>
              <a:rPr lang="en-US" sz="1800" dirty="0"/>
              <a:t>Experts (~ 2 years</a:t>
            </a:r>
            <a:r>
              <a:rPr lang="en-US" sz="1800" dirty="0" smtClean="0"/>
              <a:t>) </a:t>
            </a:r>
            <a:endParaRPr lang="en-US" sz="1800" dirty="0" smtClean="0"/>
          </a:p>
          <a:p>
            <a:pPr marL="285750" indent="-285750">
              <a:spcAft>
                <a:spcPts val="600"/>
              </a:spcAft>
              <a:buClr>
                <a:schemeClr val="bg1"/>
              </a:buClr>
              <a:buFont typeface="Arial" panose="020B0604020202020204" pitchFamily="34" charset="0"/>
              <a:buChar char="•"/>
            </a:pPr>
            <a:r>
              <a:rPr lang="en-US" sz="1800" dirty="0" smtClean="0"/>
              <a:t>Dispositive </a:t>
            </a:r>
            <a:r>
              <a:rPr lang="en-US" sz="1800" dirty="0"/>
              <a:t>Motions (Summary Judgment (~ 2 years</a:t>
            </a:r>
            <a:r>
              <a:rPr lang="en-US" sz="1800" dirty="0" smtClean="0"/>
              <a:t>) </a:t>
            </a:r>
            <a:endParaRPr lang="en-US" sz="1800" dirty="0" smtClean="0"/>
          </a:p>
          <a:p>
            <a:pPr marL="285750" indent="-285750">
              <a:spcAft>
                <a:spcPts val="600"/>
              </a:spcAft>
              <a:buClr>
                <a:schemeClr val="bg1"/>
              </a:buClr>
              <a:buFont typeface="Arial" panose="020B0604020202020204" pitchFamily="34" charset="0"/>
              <a:buChar char="•"/>
            </a:pPr>
            <a:r>
              <a:rPr lang="en-US" sz="1800" dirty="0" smtClean="0"/>
              <a:t>Pretrial/Trial </a:t>
            </a:r>
            <a:r>
              <a:rPr lang="en-US" sz="1800" dirty="0"/>
              <a:t>(~ 2-3 years</a:t>
            </a:r>
            <a:r>
              <a:rPr lang="en-US" sz="1800" dirty="0" smtClean="0"/>
              <a:t>)</a:t>
            </a:r>
            <a:endParaRPr lang="en-US" sz="1800" dirty="0" smtClean="0"/>
          </a:p>
          <a:p>
            <a:pPr marL="285750" indent="-285750">
              <a:spcAft>
                <a:spcPts val="600"/>
              </a:spcAft>
              <a:buClr>
                <a:schemeClr val="bg1"/>
              </a:buClr>
              <a:buFont typeface="Arial" panose="020B0604020202020204" pitchFamily="34" charset="0"/>
              <a:buChar char="•"/>
            </a:pPr>
            <a:r>
              <a:rPr lang="en-US" sz="1800" dirty="0" smtClean="0"/>
              <a:t>Post </a:t>
            </a:r>
            <a:r>
              <a:rPr lang="en-US" sz="1800" dirty="0"/>
              <a:t>Trial (~ 2-3 years</a:t>
            </a:r>
            <a:r>
              <a:rPr lang="en-US" sz="1800" dirty="0" smtClean="0"/>
              <a:t>)</a:t>
            </a:r>
            <a:endParaRPr lang="en-US" sz="1800" dirty="0" smtClean="0"/>
          </a:p>
          <a:p>
            <a:pPr marL="285750" indent="-285750">
              <a:spcAft>
                <a:spcPts val="600"/>
              </a:spcAft>
              <a:buClr>
                <a:schemeClr val="bg1"/>
              </a:buClr>
              <a:buFont typeface="Arial" panose="020B0604020202020204" pitchFamily="34" charset="0"/>
              <a:buChar char="•"/>
            </a:pPr>
            <a:r>
              <a:rPr lang="en-US" sz="1800" dirty="0" smtClean="0"/>
              <a:t>Appeal </a:t>
            </a:r>
            <a:r>
              <a:rPr lang="en-US" sz="1800" dirty="0"/>
              <a:t>(~ 3+ years</a:t>
            </a:r>
            <a:r>
              <a:rPr lang="en-US" sz="1800" dirty="0" smtClean="0"/>
              <a:t>)</a:t>
            </a:r>
            <a:endParaRPr lang="fr-FR" altLang="en-US" sz="1800" dirty="0"/>
          </a:p>
        </p:txBody>
      </p:sp>
      <p:sp>
        <p:nvSpPr>
          <p:cNvPr id="2" name="Content Placeholder 1"/>
          <p:cNvSpPr>
            <a:spLocks noGrp="1"/>
          </p:cNvSpPr>
          <p:nvPr>
            <p:ph sz="half" idx="2"/>
          </p:nvPr>
        </p:nvSpPr>
        <p:spPr/>
        <p:txBody>
          <a:bodyPr/>
          <a:lstStyle/>
          <a:p>
            <a:r>
              <a:rPr lang="zh-CN" altLang="en-US" sz="2200" dirty="0"/>
              <a:t>专家</a:t>
            </a:r>
            <a:r>
              <a:rPr lang="zh-CN" altLang="en-US" sz="2200" dirty="0" smtClean="0"/>
              <a:t>（</a:t>
            </a:r>
            <a:r>
              <a:rPr lang="en-US" altLang="zh-CN" sz="2200" dirty="0" smtClean="0"/>
              <a:t>~ 2</a:t>
            </a:r>
            <a:r>
              <a:rPr lang="zh-CN" altLang="en-US" sz="2200" dirty="0"/>
              <a:t>年</a:t>
            </a:r>
            <a:r>
              <a:rPr lang="zh-CN" altLang="en-US" sz="2200" dirty="0" smtClean="0"/>
              <a:t>）</a:t>
            </a:r>
            <a:endParaRPr lang="en-US" sz="2200" dirty="0"/>
          </a:p>
          <a:p>
            <a:r>
              <a:rPr lang="zh-CN" altLang="en-US" sz="2200" dirty="0"/>
              <a:t>动议（即决判决</a:t>
            </a:r>
            <a:r>
              <a:rPr lang="zh-CN" altLang="en-US" sz="2200" dirty="0" smtClean="0"/>
              <a:t>）（</a:t>
            </a:r>
            <a:r>
              <a:rPr lang="en-US" altLang="zh-CN" sz="2200" dirty="0" smtClean="0"/>
              <a:t>~ 2</a:t>
            </a:r>
            <a:r>
              <a:rPr lang="zh-CN" altLang="en-US" sz="2200" dirty="0"/>
              <a:t>年</a:t>
            </a:r>
            <a:r>
              <a:rPr lang="zh-CN" altLang="en-US" sz="2200" dirty="0" smtClean="0"/>
              <a:t>）</a:t>
            </a:r>
            <a:endParaRPr lang="en-US" sz="2200" dirty="0"/>
          </a:p>
          <a:p>
            <a:r>
              <a:rPr lang="zh-CN" altLang="en-US" sz="2200" dirty="0"/>
              <a:t>预审</a:t>
            </a:r>
            <a:r>
              <a:rPr lang="en-US" altLang="zh-CN" sz="2200" dirty="0"/>
              <a:t>/</a:t>
            </a:r>
            <a:r>
              <a:rPr lang="zh-CN" altLang="en-US" sz="2200" dirty="0"/>
              <a:t>庭审</a:t>
            </a:r>
            <a:r>
              <a:rPr lang="zh-CN" altLang="en-US" sz="2200" dirty="0" smtClean="0"/>
              <a:t>（</a:t>
            </a:r>
            <a:r>
              <a:rPr lang="en-US" altLang="zh-CN" sz="2200" dirty="0" smtClean="0"/>
              <a:t>~ 2-3</a:t>
            </a:r>
            <a:r>
              <a:rPr lang="zh-CN" altLang="en-US" sz="2200" dirty="0"/>
              <a:t>年</a:t>
            </a:r>
            <a:r>
              <a:rPr lang="zh-CN" altLang="en-US" sz="2200" dirty="0" smtClean="0"/>
              <a:t>）</a:t>
            </a:r>
            <a:endParaRPr lang="en-US" altLang="zh-CN" sz="2200" dirty="0" smtClean="0"/>
          </a:p>
          <a:p>
            <a:r>
              <a:rPr lang="zh-CN" altLang="en-US" sz="2200" dirty="0" smtClean="0"/>
              <a:t>审</a:t>
            </a:r>
            <a:r>
              <a:rPr lang="zh-CN" altLang="en-US" sz="2200" dirty="0"/>
              <a:t>后</a:t>
            </a:r>
            <a:r>
              <a:rPr lang="zh-CN" altLang="en-US" sz="2200" dirty="0" smtClean="0"/>
              <a:t>（</a:t>
            </a:r>
            <a:r>
              <a:rPr lang="en-US" altLang="zh-CN" sz="2200" dirty="0"/>
              <a:t>~ 2-3</a:t>
            </a:r>
            <a:r>
              <a:rPr lang="zh-CN" altLang="en-US" sz="2200" dirty="0"/>
              <a:t>年</a:t>
            </a:r>
            <a:r>
              <a:rPr lang="zh-CN" altLang="en-US" sz="2200" dirty="0" smtClean="0"/>
              <a:t>）</a:t>
            </a:r>
            <a:endParaRPr lang="en-US" altLang="zh-CN" sz="2200" dirty="0" smtClean="0"/>
          </a:p>
          <a:p>
            <a:r>
              <a:rPr lang="zh-CN" altLang="en-US" sz="2200" dirty="0" smtClean="0"/>
              <a:t>上</a:t>
            </a:r>
            <a:r>
              <a:rPr lang="zh-CN" altLang="en-US" sz="2200" dirty="0"/>
              <a:t>诉</a:t>
            </a:r>
            <a:r>
              <a:rPr lang="zh-CN" altLang="en-US" sz="2200" dirty="0" smtClean="0"/>
              <a:t>（</a:t>
            </a:r>
            <a:r>
              <a:rPr lang="en-US" altLang="zh-CN" sz="2200" dirty="0" smtClean="0"/>
              <a:t>~ 3</a:t>
            </a:r>
            <a:r>
              <a:rPr lang="zh-CN" altLang="en-US" sz="2200" dirty="0"/>
              <a:t>年以上）</a:t>
            </a:r>
            <a:endParaRPr lang="en-US" sz="2200" dirty="0"/>
          </a:p>
          <a:p>
            <a:endParaRPr lang="en-US" dirty="0"/>
          </a:p>
        </p:txBody>
      </p:sp>
      <p:sp>
        <p:nvSpPr>
          <p:cNvPr id="5" name="Slide Number Placeholder 4"/>
          <p:cNvSpPr>
            <a:spLocks noGrp="1"/>
          </p:cNvSpPr>
          <p:nvPr>
            <p:ph type="sldNum" sz="quarter" idx="12"/>
          </p:nvPr>
        </p:nvSpPr>
        <p:spPr/>
        <p:txBody>
          <a:bodyPr/>
          <a:lstStyle/>
          <a:p>
            <a:fld id="{64FAFA8F-B713-4618-A249-51612DA1D909}" type="slidenum">
              <a:rPr lang="fr-FR" altLang="en-US" smtClean="0"/>
              <a:pPr/>
              <a:t>10</a:t>
            </a:fld>
            <a:endParaRPr lang="fr-FR" altLang="en-US"/>
          </a:p>
        </p:txBody>
      </p:sp>
      <p:sp>
        <p:nvSpPr>
          <p:cNvPr id="2188"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ts val="1000"/>
              </a:spcBef>
              <a:buClr>
                <a:schemeClr val="accent1"/>
              </a:buClr>
              <a:buFont typeface="Arial" charset="0"/>
              <a:buChar char="•"/>
              <a:defRPr sz="2000">
                <a:solidFill>
                  <a:schemeClr val="tx1"/>
                </a:solidFill>
                <a:latin typeface="Arial" charset="0"/>
                <a:cs typeface="Arial" charset="0"/>
              </a:defRPr>
            </a:lvl1pPr>
            <a:lvl2pPr marL="365125" indent="-179388" eaLnBrk="0" hangingPunct="0">
              <a:spcBef>
                <a:spcPts val="600"/>
              </a:spcBef>
              <a:buClr>
                <a:schemeClr val="bg1"/>
              </a:buClr>
              <a:buFont typeface="Arial" charset="0"/>
              <a:buChar char="•"/>
              <a:defRPr>
                <a:solidFill>
                  <a:schemeClr val="tx1"/>
                </a:solidFill>
                <a:latin typeface="Arial" charset="0"/>
                <a:cs typeface="Arial" charset="0"/>
              </a:defRPr>
            </a:lvl2pPr>
            <a:lvl3pPr marL="547688" indent="-182563" eaLnBrk="0" hangingPunct="0">
              <a:spcBef>
                <a:spcPts val="400"/>
              </a:spcBef>
              <a:buClr>
                <a:schemeClr val="tx1"/>
              </a:buClr>
              <a:buFont typeface="Arial" charset="0"/>
              <a:buChar char="•"/>
              <a:defRPr sz="1400">
                <a:solidFill>
                  <a:schemeClr val="tx1"/>
                </a:solidFill>
                <a:latin typeface="Arial" charset="0"/>
                <a:cs typeface="Arial" charset="0"/>
              </a:defRPr>
            </a:lvl3pPr>
            <a:lvl4pPr marL="730250" indent="-182563" eaLnBrk="0" hangingPunct="0">
              <a:spcBef>
                <a:spcPts val="300"/>
              </a:spcBef>
              <a:buClr>
                <a:schemeClr val="tx1"/>
              </a:buClr>
              <a:buFont typeface="Arial" charset="0"/>
              <a:buChar char="•"/>
              <a:defRPr sz="1200">
                <a:solidFill>
                  <a:schemeClr val="tx1"/>
                </a:solidFill>
                <a:latin typeface="Arial" charset="0"/>
                <a:cs typeface="Arial" charset="0"/>
              </a:defRPr>
            </a:lvl4pPr>
            <a:lvl5pPr marL="914400" indent="-182563" eaLnBrk="0" hangingPunct="0">
              <a:spcBef>
                <a:spcPts val="300"/>
              </a:spcBef>
              <a:buClr>
                <a:schemeClr val="tx1"/>
              </a:buClr>
              <a:buFont typeface="Arial" charset="0"/>
              <a:buChar char="•"/>
              <a:defRPr sz="1200">
                <a:solidFill>
                  <a:schemeClr val="tx1"/>
                </a:solidFill>
                <a:latin typeface="Arial" charset="0"/>
                <a:cs typeface="Arial" charset="0"/>
              </a:defRPr>
            </a:lvl5pPr>
            <a:lvl6pPr marL="13716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6pPr>
            <a:lvl7pPr marL="18288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7pPr>
            <a:lvl8pPr marL="22860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8pPr>
            <a:lvl9pPr marL="27432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9pPr>
          </a:lstStyle>
          <a:p>
            <a:pPr algn="r">
              <a:spcBef>
                <a:spcPct val="0"/>
              </a:spcBef>
              <a:buClrTx/>
              <a:buFontTx/>
              <a:buNone/>
            </a:pPr>
            <a:fld id="{492BDEE7-C44D-4D27-AEA2-7C18125AB9E8}" type="slidenum">
              <a:rPr lang="fr-FR" altLang="en-US" sz="900"/>
              <a:pPr algn="r">
                <a:spcBef>
                  <a:spcPct val="0"/>
                </a:spcBef>
                <a:buClrTx/>
                <a:buFontTx/>
                <a:buNone/>
              </a:pPr>
              <a:t>10</a:t>
            </a:fld>
            <a:endParaRPr lang="fr-FR" altLang="en-US" sz="90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5" name="Title 1"/>
          <p:cNvSpPr>
            <a:spLocks noGrp="1"/>
          </p:cNvSpPr>
          <p:nvPr>
            <p:ph type="title" idx="4294967295"/>
          </p:nvPr>
        </p:nvSpPr>
        <p:spPr>
          <a:xfrm>
            <a:off x="363538" y="365125"/>
            <a:ext cx="8780462" cy="1107996"/>
          </a:xfrm>
          <a:noFill/>
        </p:spPr>
        <p:txBody>
          <a:bodyPr/>
          <a:lstStyle/>
          <a:p>
            <a:r>
              <a:rPr lang="fr-FR" altLang="en-US" sz="2400" dirty="0" smtClean="0"/>
              <a:t>Case - UltimatePointer, LLC v. Asian Game Maker and 20 Big Retailers </a:t>
            </a:r>
            <a:br>
              <a:rPr lang="fr-FR" altLang="en-US" sz="2400" dirty="0" smtClean="0"/>
            </a:br>
            <a:r>
              <a:rPr lang="zh-CN" altLang="en-US" sz="2400" dirty="0" smtClean="0"/>
              <a:t>案例</a:t>
            </a:r>
            <a:r>
              <a:rPr lang="en-US" altLang="zh-CN" sz="2400" dirty="0" smtClean="0"/>
              <a:t>-</a:t>
            </a:r>
            <a:r>
              <a:rPr lang="fr-FR" altLang="en-US" sz="2400" dirty="0" smtClean="0"/>
              <a:t> UltimatePointer</a:t>
            </a:r>
            <a:r>
              <a:rPr lang="zh-CN" altLang="en-US" sz="2400" dirty="0" smtClean="0"/>
              <a:t>公司和亚洲游戏</a:t>
            </a:r>
            <a:r>
              <a:rPr lang="zh-CN" altLang="en-US" sz="2400" dirty="0"/>
              <a:t>制造商</a:t>
            </a:r>
            <a:r>
              <a:rPr lang="zh-CN" altLang="en-US" sz="2400" dirty="0" smtClean="0"/>
              <a:t>及</a:t>
            </a:r>
            <a:r>
              <a:rPr lang="en-US" altLang="zh-CN" sz="2400" dirty="0" smtClean="0"/>
              <a:t>20</a:t>
            </a:r>
            <a:r>
              <a:rPr lang="zh-CN" altLang="en-US" sz="2400" dirty="0" smtClean="0"/>
              <a:t>家大型零售商</a:t>
            </a:r>
            <a:endParaRPr lang="fr-FR" altLang="en-US" sz="2400" dirty="0"/>
          </a:p>
        </p:txBody>
      </p:sp>
      <p:sp>
        <p:nvSpPr>
          <p:cNvPr id="2180"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ts val="1000"/>
              </a:spcBef>
              <a:buClr>
                <a:schemeClr val="accent1"/>
              </a:buClr>
              <a:buFont typeface="Arial" charset="0"/>
              <a:buChar char="•"/>
              <a:defRPr sz="2000">
                <a:solidFill>
                  <a:schemeClr val="tx1"/>
                </a:solidFill>
                <a:latin typeface="Arial" charset="0"/>
                <a:cs typeface="Arial" charset="0"/>
              </a:defRPr>
            </a:lvl1pPr>
            <a:lvl2pPr marL="365125" indent="-179388" eaLnBrk="0" hangingPunct="0">
              <a:spcBef>
                <a:spcPts val="600"/>
              </a:spcBef>
              <a:buClr>
                <a:schemeClr val="bg1"/>
              </a:buClr>
              <a:buFont typeface="Arial" charset="0"/>
              <a:buChar char="•"/>
              <a:defRPr>
                <a:solidFill>
                  <a:schemeClr val="tx1"/>
                </a:solidFill>
                <a:latin typeface="Arial" charset="0"/>
                <a:cs typeface="Arial" charset="0"/>
              </a:defRPr>
            </a:lvl2pPr>
            <a:lvl3pPr marL="547688" indent="-182563" eaLnBrk="0" hangingPunct="0">
              <a:spcBef>
                <a:spcPts val="400"/>
              </a:spcBef>
              <a:buClr>
                <a:schemeClr val="tx1"/>
              </a:buClr>
              <a:buFont typeface="Arial" charset="0"/>
              <a:buChar char="•"/>
              <a:defRPr sz="1400">
                <a:solidFill>
                  <a:schemeClr val="tx1"/>
                </a:solidFill>
                <a:latin typeface="Arial" charset="0"/>
                <a:cs typeface="Arial" charset="0"/>
              </a:defRPr>
            </a:lvl3pPr>
            <a:lvl4pPr marL="730250" indent="-182563" eaLnBrk="0" hangingPunct="0">
              <a:spcBef>
                <a:spcPts val="300"/>
              </a:spcBef>
              <a:buClr>
                <a:schemeClr val="tx1"/>
              </a:buClr>
              <a:buFont typeface="Arial" charset="0"/>
              <a:buChar char="•"/>
              <a:defRPr sz="1200">
                <a:solidFill>
                  <a:schemeClr val="tx1"/>
                </a:solidFill>
                <a:latin typeface="Arial" charset="0"/>
                <a:cs typeface="Arial" charset="0"/>
              </a:defRPr>
            </a:lvl4pPr>
            <a:lvl5pPr marL="914400" indent="-182563" eaLnBrk="0" hangingPunct="0">
              <a:spcBef>
                <a:spcPts val="300"/>
              </a:spcBef>
              <a:buClr>
                <a:schemeClr val="tx1"/>
              </a:buClr>
              <a:buFont typeface="Arial" charset="0"/>
              <a:buChar char="•"/>
              <a:defRPr sz="1200">
                <a:solidFill>
                  <a:schemeClr val="tx1"/>
                </a:solidFill>
                <a:latin typeface="Arial" charset="0"/>
                <a:cs typeface="Arial" charset="0"/>
              </a:defRPr>
            </a:lvl5pPr>
            <a:lvl6pPr marL="13716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6pPr>
            <a:lvl7pPr marL="18288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7pPr>
            <a:lvl8pPr marL="22860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8pPr>
            <a:lvl9pPr marL="27432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9pPr>
          </a:lstStyle>
          <a:p>
            <a:pPr algn="r">
              <a:spcBef>
                <a:spcPct val="0"/>
              </a:spcBef>
              <a:buClrTx/>
              <a:buFontTx/>
              <a:buNone/>
            </a:pPr>
            <a:fld id="{DE893EDF-EC15-40AF-856E-E8C486634E69}" type="slidenum">
              <a:rPr lang="fr-FR" altLang="en-US" sz="900"/>
              <a:pPr algn="r">
                <a:spcBef>
                  <a:spcPct val="0"/>
                </a:spcBef>
                <a:buClrTx/>
                <a:buFontTx/>
                <a:buNone/>
              </a:pPr>
              <a:t>11</a:t>
            </a:fld>
            <a:endParaRPr lang="fr-FR" altLang="en-US" sz="900"/>
          </a:p>
        </p:txBody>
      </p:sp>
      <p:pic>
        <p:nvPicPr>
          <p:cNvPr id="6146" name="Picture 2" descr="image004"/>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tretch/>
        </p:blipFill>
        <p:spPr>
          <a:xfrm>
            <a:off x="365125" y="2166110"/>
            <a:ext cx="4038600" cy="3394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251520" y="1700808"/>
            <a:ext cx="5749240" cy="369332"/>
          </a:xfrm>
          <a:prstGeom prst="rect">
            <a:avLst/>
          </a:prstGeom>
          <a:noFill/>
        </p:spPr>
        <p:txBody>
          <a:bodyPr wrap="square" rtlCol="0">
            <a:spAutoFit/>
          </a:bodyPr>
          <a:lstStyle/>
          <a:p>
            <a:r>
              <a:rPr lang="en-US" dirty="0" smtClean="0"/>
              <a:t>U.S. Patent No. 8,049,729 </a:t>
            </a:r>
            <a:r>
              <a:rPr lang="zh-CN" altLang="en-US" dirty="0" smtClean="0"/>
              <a:t>美国专利号</a:t>
            </a:r>
            <a:r>
              <a:rPr lang="en-US" altLang="zh-CN" dirty="0" smtClean="0"/>
              <a:t>8049729</a:t>
            </a:r>
            <a:r>
              <a:rPr lang="en-US" dirty="0" smtClean="0"/>
              <a:t> </a:t>
            </a:r>
            <a:endParaRPr lang="en-US" dirty="0"/>
          </a:p>
        </p:txBody>
      </p:sp>
      <p:pic>
        <p:nvPicPr>
          <p:cNvPr id="9" name="Picture 2"/>
          <p:cNvPicPr>
            <a:picLocks noGrp="1" noChangeAspect="1" noChangeArrowheads="1"/>
          </p:cNvPicPr>
          <p:nvPr>
            <p:ph sz="half" idx="4294967295"/>
          </p:nvPr>
        </p:nvPicPr>
        <p:blipFill>
          <a:blip r:embed="rId4">
            <a:extLst>
              <a:ext uri="{28A0092B-C50C-407E-A947-70E740481C1C}">
                <a14:useLocalDpi xmlns:a14="http://schemas.microsoft.com/office/drawing/2010/main" val="0"/>
              </a:ext>
            </a:extLst>
          </a:blip>
          <a:srcRect l="17492"/>
          <a:stretch/>
        </p:blipFill>
        <p:spPr>
          <a:xfrm>
            <a:off x="4569619" y="2127791"/>
            <a:ext cx="4210843" cy="28715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5580112" y="3068960"/>
            <a:ext cx="2376264" cy="1224136"/>
          </a:xfrm>
          <a:prstGeom prst="ellipse">
            <a:avLst/>
          </a:prstGeom>
          <a:noFill/>
          <a:ln w="38100" cap="flat" cmpd="sng" algn="ctr">
            <a:solidFill>
              <a:srgbClr val="FF0000"/>
            </a:solidFill>
            <a:prstDash val="solid"/>
            <a:round/>
            <a:headEnd type="none" w="med" len="med"/>
            <a:tailEnd type="none" w="med" len="med"/>
          </a:ln>
          <a:extLst/>
        </p:spPr>
        <p:txBody>
          <a:bodyPr vert="horz" wrap="square" lIns="91440" tIns="45720" rIns="91440" bIns="45720"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smtClean="0">
              <a:ln>
                <a:noFill/>
              </a:ln>
              <a:solidFill>
                <a:schemeClr val="tx1"/>
              </a:solidFill>
              <a:latin typeface="Arial" charset="0"/>
              <a:cs typeface="Arial" charset="0"/>
            </a:endParaRPr>
          </a:p>
        </p:txBody>
      </p:sp>
      <p:sp>
        <p:nvSpPr>
          <p:cNvPr id="7" name="Slide Number Placeholder 6"/>
          <p:cNvSpPr>
            <a:spLocks noGrp="1"/>
          </p:cNvSpPr>
          <p:nvPr>
            <p:ph type="sldNum" sz="quarter" idx="12"/>
          </p:nvPr>
        </p:nvSpPr>
        <p:spPr/>
        <p:txBody>
          <a:bodyPr/>
          <a:lstStyle/>
          <a:p>
            <a:fld id="{64FAFA8F-B713-4618-A249-51612DA1D909}" type="slidenum">
              <a:rPr lang="fr-FR" altLang="en-US" smtClean="0"/>
              <a:pPr/>
              <a:t>11</a:t>
            </a:fld>
            <a:endParaRPr lang="fr-FR" altLang="en-US"/>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7" name="Title 1"/>
          <p:cNvSpPr>
            <a:spLocks noGrp="1"/>
          </p:cNvSpPr>
          <p:nvPr>
            <p:ph type="title" idx="4294967295"/>
          </p:nvPr>
        </p:nvSpPr>
        <p:spPr>
          <a:xfrm>
            <a:off x="368300" y="365125"/>
            <a:ext cx="8420100" cy="800219"/>
          </a:xfrm>
          <a:noFill/>
        </p:spPr>
        <p:txBody>
          <a:bodyPr/>
          <a:lstStyle/>
          <a:p>
            <a:r>
              <a:rPr lang="fr-FR" altLang="en-US" dirty="0" smtClean="0"/>
              <a:t>Exemplary Claim - U.S. Patent No. 8,049,729</a:t>
            </a:r>
            <a:br>
              <a:rPr lang="fr-FR" altLang="en-US" dirty="0" smtClean="0"/>
            </a:br>
            <a:r>
              <a:rPr lang="zh-CN" altLang="en-US" dirty="0" smtClean="0"/>
              <a:t>典型权利要求</a:t>
            </a:r>
            <a:r>
              <a:rPr lang="en-US" altLang="zh-CN" dirty="0" smtClean="0"/>
              <a:t>-</a:t>
            </a:r>
            <a:r>
              <a:rPr lang="zh-CN" altLang="en-US" dirty="0" smtClean="0"/>
              <a:t>美国专利号</a:t>
            </a:r>
            <a:r>
              <a:rPr lang="en-US" altLang="zh-CN" dirty="0" smtClean="0"/>
              <a:t>8049729</a:t>
            </a:r>
            <a:endParaRPr lang="fr-FR" altLang="en-US" dirty="0"/>
          </a:p>
        </p:txBody>
      </p:sp>
      <p:sp>
        <p:nvSpPr>
          <p:cNvPr id="2168" name="Content Placeholder 2"/>
          <p:cNvSpPr>
            <a:spLocks noGrp="1"/>
          </p:cNvSpPr>
          <p:nvPr>
            <p:ph sz="half" idx="4294967295"/>
          </p:nvPr>
        </p:nvSpPr>
        <p:spPr>
          <a:xfrm>
            <a:off x="365125" y="1600200"/>
            <a:ext cx="4038600" cy="4525963"/>
          </a:xfrm>
        </p:spPr>
        <p:txBody>
          <a:bodyPr/>
          <a:lstStyle/>
          <a:p>
            <a:pPr marL="0" indent="0">
              <a:spcAft>
                <a:spcPct val="0"/>
              </a:spcAft>
              <a:buNone/>
            </a:pPr>
            <a:r>
              <a:rPr lang="en-US" sz="1600" dirty="0">
                <a:solidFill>
                  <a:srgbClr val="565A5C"/>
                </a:solidFill>
                <a:ea typeface="Malgun Gothic"/>
              </a:rPr>
              <a:t>5.  An apparatus for controlling a feature on a computer generated image, there being calibration points provided in a predetermined relationship to the image, the apparatus comprising</a:t>
            </a:r>
            <a:endParaRPr lang="en-US" sz="1600" dirty="0"/>
          </a:p>
          <a:p>
            <a:pPr marL="0" indent="0">
              <a:spcAft>
                <a:spcPct val="0"/>
              </a:spcAft>
              <a:buNone/>
            </a:pPr>
            <a:r>
              <a:rPr lang="ko-KR" altLang="en-US" sz="1600" dirty="0">
                <a:solidFill>
                  <a:srgbClr val="565A5C"/>
                </a:solidFill>
                <a:ea typeface="Arial"/>
              </a:rPr>
              <a:t>	</a:t>
            </a:r>
            <a:r>
              <a:rPr lang="en-US" sz="1600" dirty="0">
                <a:solidFill>
                  <a:srgbClr val="565A5C"/>
                </a:solidFill>
                <a:ea typeface="Malgun Gothic"/>
              </a:rPr>
              <a:t>a </a:t>
            </a:r>
            <a:r>
              <a:rPr lang="en-US" sz="1600" b="1" u="sng" dirty="0">
                <a:solidFill>
                  <a:srgbClr val="FF0000"/>
                </a:solidFill>
                <a:ea typeface="Malgun Gothic"/>
              </a:rPr>
              <a:t>handheld device </a:t>
            </a:r>
            <a:r>
              <a:rPr lang="en-US" sz="1600" dirty="0">
                <a:solidFill>
                  <a:srgbClr val="565A5C"/>
                </a:solidFill>
                <a:ea typeface="Malgun Gothic"/>
              </a:rPr>
              <a:t>including:</a:t>
            </a:r>
            <a:endParaRPr lang="en-US" sz="1600" dirty="0"/>
          </a:p>
          <a:p>
            <a:pPr marL="804672" indent="0">
              <a:spcAft>
                <a:spcPct val="0"/>
              </a:spcAft>
              <a:buNone/>
            </a:pPr>
            <a:r>
              <a:rPr lang="en-US" sz="1600" dirty="0">
                <a:solidFill>
                  <a:srgbClr val="565A5C"/>
                </a:solidFill>
                <a:ea typeface="Malgun Gothic"/>
              </a:rPr>
              <a:t>an </a:t>
            </a:r>
            <a:r>
              <a:rPr lang="en-US" sz="1600" b="1" u="sng" dirty="0">
                <a:solidFill>
                  <a:srgbClr val="FF0000"/>
                </a:solidFill>
                <a:ea typeface="Malgun Gothic"/>
              </a:rPr>
              <a:t>image sensor</a:t>
            </a:r>
            <a:r>
              <a:rPr lang="en-US" sz="1600" dirty="0">
                <a:solidFill>
                  <a:srgbClr val="565A5C"/>
                </a:solidFill>
                <a:ea typeface="Malgun Gothic"/>
              </a:rPr>
              <a:t>, said image sensor generating data including data of the calibration points; and</a:t>
            </a:r>
            <a:endParaRPr lang="en-US" sz="1600" dirty="0"/>
          </a:p>
          <a:p>
            <a:pPr marL="457200" indent="0">
              <a:spcAft>
                <a:spcPct val="0"/>
              </a:spcAft>
              <a:buNone/>
            </a:pPr>
            <a:r>
              <a:rPr lang="en-US" sz="1600" dirty="0">
                <a:solidFill>
                  <a:srgbClr val="565A5C"/>
                </a:solidFill>
                <a:ea typeface="Malgun Gothic"/>
              </a:rPr>
              <a:t>a processor coupled to said handled device to receive said generated data including data of the calibration points and programmed to use said generated data including data of the calibration points to control the feature on the image.</a:t>
            </a:r>
            <a:endParaRPr lang="en-US" sz="1600" dirty="0"/>
          </a:p>
          <a:p>
            <a:pPr marL="185737" lvl="1" indent="0" eaLnBrk="1" hangingPunct="1">
              <a:buNone/>
            </a:pPr>
            <a:endParaRPr lang="fr-FR" altLang="en-US" dirty="0"/>
          </a:p>
        </p:txBody>
      </p:sp>
      <p:sp>
        <p:nvSpPr>
          <p:cNvPr id="2169" name="Content Placeholder 3"/>
          <p:cNvSpPr>
            <a:spLocks noGrp="1"/>
          </p:cNvSpPr>
          <p:nvPr>
            <p:ph sz="half" idx="4294967295"/>
          </p:nvPr>
        </p:nvSpPr>
        <p:spPr>
          <a:xfrm>
            <a:off x="4741863" y="1600200"/>
            <a:ext cx="4038600" cy="4525963"/>
          </a:xfrm>
        </p:spPr>
        <p:txBody>
          <a:bodyPr/>
          <a:lstStyle/>
          <a:p>
            <a:pPr marL="0" indent="0" eaLnBrk="1" hangingPunct="1">
              <a:buNone/>
            </a:pPr>
            <a:r>
              <a:rPr lang="en-US" altLang="zh-CN" dirty="0" smtClean="0"/>
              <a:t>5. </a:t>
            </a:r>
            <a:r>
              <a:rPr lang="zh-CN" altLang="en-US" dirty="0" smtClean="0"/>
              <a:t>一</a:t>
            </a:r>
            <a:r>
              <a:rPr lang="zh-CN" altLang="en-US" dirty="0" smtClean="0"/>
              <a:t>种控制计算机生成图像上的功能点的装置，其有与图像具有预先设定联系的校准点，该装置包括：</a:t>
            </a:r>
            <a:endParaRPr lang="en-US" altLang="zh-CN" dirty="0" smtClean="0"/>
          </a:p>
          <a:p>
            <a:pPr marL="0" indent="0" eaLnBrk="1" hangingPunct="1">
              <a:buNone/>
            </a:pPr>
            <a:r>
              <a:rPr lang="en-US" altLang="zh-CN" dirty="0" smtClean="0"/>
              <a:t>	</a:t>
            </a:r>
            <a:r>
              <a:rPr lang="zh-CN" altLang="en-US" dirty="0" smtClean="0"/>
              <a:t>一个</a:t>
            </a:r>
            <a:r>
              <a:rPr lang="zh-CN" altLang="en-US" u="sng" dirty="0" smtClean="0">
                <a:solidFill>
                  <a:srgbClr val="FF0000"/>
                </a:solidFill>
              </a:rPr>
              <a:t>手</a:t>
            </a:r>
            <a:r>
              <a:rPr lang="zh-CN" altLang="en-US" u="sng" dirty="0" smtClean="0">
                <a:solidFill>
                  <a:srgbClr val="FF0000"/>
                </a:solidFill>
              </a:rPr>
              <a:t>持装置 </a:t>
            </a:r>
            <a:r>
              <a:rPr lang="zh-CN" altLang="en-US" dirty="0" smtClean="0"/>
              <a:t>包括：</a:t>
            </a:r>
            <a:endParaRPr lang="en-US" altLang="zh-CN" dirty="0" smtClean="0"/>
          </a:p>
          <a:p>
            <a:pPr eaLnBrk="1" hangingPunct="1">
              <a:buNone/>
            </a:pPr>
            <a:r>
              <a:rPr lang="en-US" altLang="en-US" dirty="0" smtClean="0"/>
              <a:t> </a:t>
            </a:r>
            <a:r>
              <a:rPr lang="en-US" altLang="en-US" dirty="0" smtClean="0"/>
              <a:t>			</a:t>
            </a:r>
            <a:r>
              <a:rPr lang="zh-CN" altLang="en-US" dirty="0" smtClean="0"/>
              <a:t>一</a:t>
            </a:r>
            <a:r>
              <a:rPr lang="zh-CN" altLang="en-US" dirty="0" smtClean="0"/>
              <a:t>个</a:t>
            </a:r>
            <a:r>
              <a:rPr lang="zh-CN" altLang="en-US" u="sng" dirty="0" smtClean="0">
                <a:solidFill>
                  <a:srgbClr val="FF0000"/>
                </a:solidFill>
              </a:rPr>
              <a:t>图像传感器</a:t>
            </a:r>
            <a:r>
              <a:rPr lang="zh-CN" altLang="en-US" dirty="0" smtClean="0"/>
              <a:t>，前述图</a:t>
            </a:r>
            <a:r>
              <a:rPr lang="zh-CN" altLang="en-US" dirty="0" smtClean="0"/>
              <a:t>像</a:t>
            </a:r>
            <a:r>
              <a:rPr lang="en-US" altLang="zh-CN" dirty="0" smtClean="0"/>
              <a:t>		</a:t>
            </a:r>
            <a:r>
              <a:rPr lang="zh-CN" altLang="en-US" dirty="0" smtClean="0"/>
              <a:t>传</a:t>
            </a:r>
            <a:r>
              <a:rPr lang="zh-CN" altLang="en-US" dirty="0" smtClean="0"/>
              <a:t>感器生成的数据包括校</a:t>
            </a:r>
            <a:r>
              <a:rPr lang="zh-CN" altLang="en-US" dirty="0" smtClean="0"/>
              <a:t>准</a:t>
            </a:r>
            <a:r>
              <a:rPr lang="en-US" altLang="zh-CN" dirty="0" smtClean="0"/>
              <a:t>		</a:t>
            </a:r>
            <a:r>
              <a:rPr lang="zh-CN" altLang="en-US" dirty="0" smtClean="0"/>
              <a:t>点</a:t>
            </a:r>
            <a:r>
              <a:rPr lang="zh-CN" altLang="en-US" dirty="0" smtClean="0"/>
              <a:t>的数据，以及</a:t>
            </a:r>
            <a:endParaRPr lang="en-US" altLang="zh-CN" dirty="0" smtClean="0"/>
          </a:p>
          <a:p>
            <a:pPr eaLnBrk="1" hangingPunct="1">
              <a:buNone/>
            </a:pPr>
            <a:r>
              <a:rPr lang="en-US" altLang="zh-CN" dirty="0" smtClean="0"/>
              <a:t>		</a:t>
            </a:r>
            <a:r>
              <a:rPr lang="zh-CN" altLang="en-US" dirty="0" smtClean="0"/>
              <a:t>一</a:t>
            </a:r>
            <a:r>
              <a:rPr lang="zh-CN" altLang="en-US" dirty="0" smtClean="0"/>
              <a:t>个处理器，与前述手持装置耦合，接收前述生成的包括校准点数据在内的数据，并由程序控制，利用前述生成的包括校准点数据在内的数据控制图像上的功能点。</a:t>
            </a:r>
            <a:endParaRPr lang="en-US" altLang="zh-CN" dirty="0" smtClean="0"/>
          </a:p>
        </p:txBody>
      </p:sp>
      <p:sp>
        <p:nvSpPr>
          <p:cNvPr id="2172"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ts val="1000"/>
              </a:spcBef>
              <a:buClr>
                <a:schemeClr val="accent1"/>
              </a:buClr>
              <a:buFont typeface="Arial" charset="0"/>
              <a:buChar char="•"/>
              <a:defRPr sz="2000">
                <a:solidFill>
                  <a:schemeClr val="tx1"/>
                </a:solidFill>
                <a:latin typeface="Arial" charset="0"/>
                <a:cs typeface="Arial" charset="0"/>
              </a:defRPr>
            </a:lvl1pPr>
            <a:lvl2pPr marL="365125" indent="-179388" eaLnBrk="0" hangingPunct="0">
              <a:spcBef>
                <a:spcPts val="600"/>
              </a:spcBef>
              <a:buClr>
                <a:schemeClr val="bg1"/>
              </a:buClr>
              <a:buFont typeface="Arial" charset="0"/>
              <a:buChar char="•"/>
              <a:defRPr>
                <a:solidFill>
                  <a:schemeClr val="tx1"/>
                </a:solidFill>
                <a:latin typeface="Arial" charset="0"/>
                <a:cs typeface="Arial" charset="0"/>
              </a:defRPr>
            </a:lvl2pPr>
            <a:lvl3pPr marL="547688" indent="-182563" eaLnBrk="0" hangingPunct="0">
              <a:spcBef>
                <a:spcPts val="400"/>
              </a:spcBef>
              <a:buClr>
                <a:schemeClr val="tx1"/>
              </a:buClr>
              <a:buFont typeface="Arial" charset="0"/>
              <a:buChar char="•"/>
              <a:defRPr sz="1400">
                <a:solidFill>
                  <a:schemeClr val="tx1"/>
                </a:solidFill>
                <a:latin typeface="Arial" charset="0"/>
                <a:cs typeface="Arial" charset="0"/>
              </a:defRPr>
            </a:lvl3pPr>
            <a:lvl4pPr marL="730250" indent="-182563" eaLnBrk="0" hangingPunct="0">
              <a:spcBef>
                <a:spcPts val="300"/>
              </a:spcBef>
              <a:buClr>
                <a:schemeClr val="tx1"/>
              </a:buClr>
              <a:buFont typeface="Arial" charset="0"/>
              <a:buChar char="•"/>
              <a:defRPr sz="1200">
                <a:solidFill>
                  <a:schemeClr val="tx1"/>
                </a:solidFill>
                <a:latin typeface="Arial" charset="0"/>
                <a:cs typeface="Arial" charset="0"/>
              </a:defRPr>
            </a:lvl4pPr>
            <a:lvl5pPr marL="914400" indent="-182563" eaLnBrk="0" hangingPunct="0">
              <a:spcBef>
                <a:spcPts val="300"/>
              </a:spcBef>
              <a:buClr>
                <a:schemeClr val="tx1"/>
              </a:buClr>
              <a:buFont typeface="Arial" charset="0"/>
              <a:buChar char="•"/>
              <a:defRPr sz="1200">
                <a:solidFill>
                  <a:schemeClr val="tx1"/>
                </a:solidFill>
                <a:latin typeface="Arial" charset="0"/>
                <a:cs typeface="Arial" charset="0"/>
              </a:defRPr>
            </a:lvl5pPr>
            <a:lvl6pPr marL="13716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6pPr>
            <a:lvl7pPr marL="18288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7pPr>
            <a:lvl8pPr marL="22860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8pPr>
            <a:lvl9pPr marL="27432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9pPr>
          </a:lstStyle>
          <a:p>
            <a:pPr algn="r">
              <a:spcBef>
                <a:spcPct val="0"/>
              </a:spcBef>
              <a:buClrTx/>
              <a:buFontTx/>
              <a:buNone/>
            </a:pPr>
            <a:fld id="{1D59B092-DA47-49E1-A38A-DDA4C0AE0CA4}" type="slidenum">
              <a:rPr lang="fr-FR" altLang="en-US" sz="900"/>
              <a:pPr algn="r">
                <a:spcBef>
                  <a:spcPct val="0"/>
                </a:spcBef>
                <a:buClrTx/>
                <a:buFontTx/>
                <a:buNone/>
              </a:pPr>
              <a:t>12</a:t>
            </a:fld>
            <a:endParaRPr lang="fr-FR" altLang="en-US" sz="900"/>
          </a:p>
        </p:txBody>
      </p:sp>
      <p:sp>
        <p:nvSpPr>
          <p:cNvPr id="5" name="Slide Number Placeholder 4"/>
          <p:cNvSpPr>
            <a:spLocks noGrp="1"/>
          </p:cNvSpPr>
          <p:nvPr>
            <p:ph type="sldNum" sz="quarter" idx="12"/>
          </p:nvPr>
        </p:nvSpPr>
        <p:spPr/>
        <p:txBody>
          <a:bodyPr/>
          <a:lstStyle/>
          <a:p>
            <a:fld id="{64FAFA8F-B713-4618-A249-51612DA1D909}" type="slidenum">
              <a:rPr lang="fr-FR" altLang="en-US" smtClean="0"/>
              <a:pPr/>
              <a:t>12</a:t>
            </a:fld>
            <a:endParaRPr lang="fr-FR" alt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9" name="Title 1"/>
          <p:cNvSpPr>
            <a:spLocks noGrp="1"/>
          </p:cNvSpPr>
          <p:nvPr>
            <p:ph type="title" idx="4294967295"/>
          </p:nvPr>
        </p:nvSpPr>
        <p:spPr>
          <a:xfrm>
            <a:off x="368300" y="365125"/>
            <a:ext cx="8420100" cy="800219"/>
          </a:xfrm>
          <a:noFill/>
        </p:spPr>
        <p:txBody>
          <a:bodyPr/>
          <a:lstStyle/>
          <a:p>
            <a:r>
              <a:rPr lang="fr-FR" altLang="en-US" dirty="0" smtClean="0"/>
              <a:t>Case - Plaintiff Expands Case to Third-Party Games</a:t>
            </a:r>
            <a:br>
              <a:rPr lang="fr-FR" altLang="en-US" dirty="0" smtClean="0"/>
            </a:br>
            <a:r>
              <a:rPr lang="zh-CN" altLang="en-US" dirty="0" smtClean="0"/>
              <a:t>案例</a:t>
            </a:r>
            <a:r>
              <a:rPr lang="en-US" altLang="zh-CN" dirty="0" smtClean="0"/>
              <a:t>-</a:t>
            </a:r>
            <a:r>
              <a:rPr lang="zh-CN" altLang="en-US" dirty="0" smtClean="0"/>
              <a:t>原告扩大案件至第三方游戏</a:t>
            </a:r>
            <a:endParaRPr lang="fr-FR" altLang="en-US" dirty="0"/>
          </a:p>
        </p:txBody>
      </p:sp>
      <p:sp>
        <p:nvSpPr>
          <p:cNvPr id="2160" name="Content Placeholder 2"/>
          <p:cNvSpPr>
            <a:spLocks noGrp="1"/>
          </p:cNvSpPr>
          <p:nvPr>
            <p:ph sz="half" idx="4294967295"/>
          </p:nvPr>
        </p:nvSpPr>
        <p:spPr>
          <a:xfrm>
            <a:off x="365125" y="1600200"/>
            <a:ext cx="4038600" cy="4525963"/>
          </a:xfrm>
        </p:spPr>
        <p:txBody>
          <a:bodyPr/>
          <a:lstStyle/>
          <a:p>
            <a:pPr marL="285750" indent="-285750">
              <a:spcAft>
                <a:spcPts val="1200"/>
              </a:spcAft>
              <a:buClr>
                <a:schemeClr val="bg1"/>
              </a:buClr>
              <a:buFont typeface="Arial" panose="020B0604020202020204" pitchFamily="34" charset="0"/>
              <a:buChar char="•"/>
            </a:pPr>
            <a:r>
              <a:rPr lang="en-US" dirty="0" smtClean="0"/>
              <a:t>Complaint only identified Game Maker's hardware</a:t>
            </a:r>
          </a:p>
          <a:p>
            <a:pPr marL="285750" indent="-285750">
              <a:spcAft>
                <a:spcPts val="1200"/>
              </a:spcAft>
              <a:buClr>
                <a:schemeClr val="bg1"/>
              </a:buClr>
              <a:buFont typeface="Arial" panose="020B0604020202020204" pitchFamily="34" charset="0"/>
              <a:buChar char="•"/>
            </a:pPr>
            <a:r>
              <a:rPr lang="en-US" dirty="0" smtClean="0"/>
              <a:t>Plaintiff's Infringement Contentions included </a:t>
            </a:r>
            <a:r>
              <a:rPr lang="en-US" dirty="0"/>
              <a:t>over 2,000 </a:t>
            </a:r>
            <a:r>
              <a:rPr lang="en-US" dirty="0" smtClean="0"/>
              <a:t>products</a:t>
            </a:r>
          </a:p>
          <a:p>
            <a:pPr marL="285750" indent="-285750">
              <a:spcAft>
                <a:spcPts val="1200"/>
              </a:spcAft>
              <a:buClr>
                <a:schemeClr val="bg1"/>
              </a:buClr>
              <a:buFont typeface="Arial" panose="020B0604020202020204" pitchFamily="34" charset="0"/>
              <a:buChar char="•"/>
            </a:pPr>
            <a:r>
              <a:rPr lang="en-US" dirty="0" smtClean="0"/>
              <a:t>More </a:t>
            </a:r>
            <a:r>
              <a:rPr lang="en-US" dirty="0"/>
              <a:t>than 1,900 of them are system-compatible games</a:t>
            </a:r>
          </a:p>
          <a:p>
            <a:pPr marL="285750" indent="-285750">
              <a:spcAft>
                <a:spcPts val="1200"/>
              </a:spcAft>
              <a:buClr>
                <a:schemeClr val="bg1"/>
              </a:buClr>
              <a:buFont typeface="Arial" panose="020B0604020202020204" pitchFamily="34" charset="0"/>
              <a:buChar char="•"/>
            </a:pPr>
            <a:r>
              <a:rPr lang="en-US" dirty="0" smtClean="0"/>
              <a:t>Result </a:t>
            </a:r>
            <a:r>
              <a:rPr lang="en-US" dirty="0"/>
              <a:t>(more than 200 companies now involved)</a:t>
            </a:r>
          </a:p>
          <a:p>
            <a:pPr eaLnBrk="1" hangingPunct="1"/>
            <a:endParaRPr lang="fr-FR" altLang="en-US" dirty="0"/>
          </a:p>
        </p:txBody>
      </p:sp>
      <p:sp>
        <p:nvSpPr>
          <p:cNvPr id="2161" name="Content Placeholder 3"/>
          <p:cNvSpPr>
            <a:spLocks noGrp="1"/>
          </p:cNvSpPr>
          <p:nvPr>
            <p:ph sz="half" idx="4294967295"/>
          </p:nvPr>
        </p:nvSpPr>
        <p:spPr>
          <a:xfrm>
            <a:off x="4741863" y="1600200"/>
            <a:ext cx="4038600" cy="4525963"/>
          </a:xfrm>
        </p:spPr>
        <p:txBody>
          <a:bodyPr/>
          <a:lstStyle/>
          <a:p>
            <a:pPr eaLnBrk="1" hangingPunct="1"/>
            <a:r>
              <a:rPr lang="zh-CN" altLang="en-US" dirty="0" smtClean="0"/>
              <a:t>起诉仅明确了游戏制造商的硬件</a:t>
            </a:r>
            <a:endParaRPr lang="en-US" altLang="zh-CN" dirty="0" smtClean="0"/>
          </a:p>
          <a:p>
            <a:pPr eaLnBrk="1" hangingPunct="1"/>
            <a:endParaRPr lang="en-US" altLang="en-US" dirty="0" smtClean="0"/>
          </a:p>
          <a:p>
            <a:pPr eaLnBrk="1" hangingPunct="1"/>
            <a:r>
              <a:rPr lang="zh-CN" altLang="en-US" dirty="0" smtClean="0"/>
              <a:t>原告的侵权诉讼包括超过</a:t>
            </a:r>
            <a:r>
              <a:rPr lang="en-US" altLang="zh-CN" dirty="0" smtClean="0"/>
              <a:t>2000</a:t>
            </a:r>
            <a:r>
              <a:rPr lang="zh-CN" altLang="en-US" dirty="0" smtClean="0"/>
              <a:t>件产品</a:t>
            </a:r>
            <a:endParaRPr lang="en-US" altLang="zh-CN" dirty="0" smtClean="0"/>
          </a:p>
          <a:p>
            <a:pPr eaLnBrk="1" hangingPunct="1"/>
            <a:endParaRPr lang="en-US" altLang="en-US" dirty="0" smtClean="0"/>
          </a:p>
          <a:p>
            <a:pPr eaLnBrk="1" hangingPunct="1"/>
            <a:r>
              <a:rPr lang="zh-CN" altLang="en-US" dirty="0" smtClean="0"/>
              <a:t>其中，超过</a:t>
            </a:r>
            <a:r>
              <a:rPr lang="en-US" altLang="zh-CN" dirty="0" smtClean="0"/>
              <a:t>1900</a:t>
            </a:r>
            <a:r>
              <a:rPr lang="zh-CN" altLang="en-US" dirty="0" smtClean="0"/>
              <a:t>件属于系统可兼容游戏</a:t>
            </a:r>
            <a:endParaRPr lang="en-US" altLang="zh-CN" dirty="0" smtClean="0"/>
          </a:p>
          <a:p>
            <a:pPr eaLnBrk="1" hangingPunct="1"/>
            <a:endParaRPr lang="en-US" altLang="en-US" dirty="0" smtClean="0"/>
          </a:p>
          <a:p>
            <a:pPr eaLnBrk="1" hangingPunct="1"/>
            <a:r>
              <a:rPr lang="zh-CN" altLang="en-US" dirty="0" smtClean="0"/>
              <a:t>结果（牵涉超过</a:t>
            </a:r>
            <a:r>
              <a:rPr lang="en-US" altLang="zh-CN" dirty="0" smtClean="0"/>
              <a:t>200</a:t>
            </a:r>
            <a:r>
              <a:rPr lang="zh-CN" altLang="en-US" dirty="0" smtClean="0"/>
              <a:t>家公司）</a:t>
            </a:r>
            <a:endParaRPr lang="fr-FR" altLang="en-US" dirty="0"/>
          </a:p>
        </p:txBody>
      </p:sp>
      <p:sp>
        <p:nvSpPr>
          <p:cNvPr id="2164"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ts val="1000"/>
              </a:spcBef>
              <a:buClr>
                <a:schemeClr val="accent1"/>
              </a:buClr>
              <a:buFont typeface="Arial" charset="0"/>
              <a:buChar char="•"/>
              <a:defRPr sz="2000">
                <a:solidFill>
                  <a:schemeClr val="tx1"/>
                </a:solidFill>
                <a:latin typeface="Arial" charset="0"/>
                <a:cs typeface="Arial" charset="0"/>
              </a:defRPr>
            </a:lvl1pPr>
            <a:lvl2pPr marL="365125" indent="-179388" eaLnBrk="0" hangingPunct="0">
              <a:spcBef>
                <a:spcPts val="600"/>
              </a:spcBef>
              <a:buClr>
                <a:schemeClr val="bg1"/>
              </a:buClr>
              <a:buFont typeface="Arial" charset="0"/>
              <a:buChar char="•"/>
              <a:defRPr>
                <a:solidFill>
                  <a:schemeClr val="tx1"/>
                </a:solidFill>
                <a:latin typeface="Arial" charset="0"/>
                <a:cs typeface="Arial" charset="0"/>
              </a:defRPr>
            </a:lvl2pPr>
            <a:lvl3pPr marL="547688" indent="-182563" eaLnBrk="0" hangingPunct="0">
              <a:spcBef>
                <a:spcPts val="400"/>
              </a:spcBef>
              <a:buClr>
                <a:schemeClr val="tx1"/>
              </a:buClr>
              <a:buFont typeface="Arial" charset="0"/>
              <a:buChar char="•"/>
              <a:defRPr sz="1400">
                <a:solidFill>
                  <a:schemeClr val="tx1"/>
                </a:solidFill>
                <a:latin typeface="Arial" charset="0"/>
                <a:cs typeface="Arial" charset="0"/>
              </a:defRPr>
            </a:lvl3pPr>
            <a:lvl4pPr marL="730250" indent="-182563" eaLnBrk="0" hangingPunct="0">
              <a:spcBef>
                <a:spcPts val="300"/>
              </a:spcBef>
              <a:buClr>
                <a:schemeClr val="tx1"/>
              </a:buClr>
              <a:buFont typeface="Arial" charset="0"/>
              <a:buChar char="•"/>
              <a:defRPr sz="1200">
                <a:solidFill>
                  <a:schemeClr val="tx1"/>
                </a:solidFill>
                <a:latin typeface="Arial" charset="0"/>
                <a:cs typeface="Arial" charset="0"/>
              </a:defRPr>
            </a:lvl4pPr>
            <a:lvl5pPr marL="914400" indent="-182563" eaLnBrk="0" hangingPunct="0">
              <a:spcBef>
                <a:spcPts val="300"/>
              </a:spcBef>
              <a:buClr>
                <a:schemeClr val="tx1"/>
              </a:buClr>
              <a:buFont typeface="Arial" charset="0"/>
              <a:buChar char="•"/>
              <a:defRPr sz="1200">
                <a:solidFill>
                  <a:schemeClr val="tx1"/>
                </a:solidFill>
                <a:latin typeface="Arial" charset="0"/>
                <a:cs typeface="Arial" charset="0"/>
              </a:defRPr>
            </a:lvl5pPr>
            <a:lvl6pPr marL="13716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6pPr>
            <a:lvl7pPr marL="18288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7pPr>
            <a:lvl8pPr marL="22860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8pPr>
            <a:lvl9pPr marL="27432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9pPr>
          </a:lstStyle>
          <a:p>
            <a:pPr algn="r">
              <a:spcBef>
                <a:spcPct val="0"/>
              </a:spcBef>
              <a:buClrTx/>
              <a:buFontTx/>
              <a:buNone/>
            </a:pPr>
            <a:fld id="{84D96BD4-8AB7-42D8-94C1-D8E275EEA18B}" type="slidenum">
              <a:rPr lang="fr-FR" altLang="en-US" sz="900"/>
              <a:pPr algn="r">
                <a:spcBef>
                  <a:spcPct val="0"/>
                </a:spcBef>
                <a:buClrTx/>
                <a:buFontTx/>
                <a:buNone/>
              </a:pPr>
              <a:t>13</a:t>
            </a:fld>
            <a:endParaRPr lang="fr-FR" altLang="en-US" sz="900"/>
          </a:p>
        </p:txBody>
      </p:sp>
      <p:sp>
        <p:nvSpPr>
          <p:cNvPr id="5" name="Slide Number Placeholder 4"/>
          <p:cNvSpPr>
            <a:spLocks noGrp="1"/>
          </p:cNvSpPr>
          <p:nvPr>
            <p:ph type="sldNum" sz="quarter" idx="12"/>
          </p:nvPr>
        </p:nvSpPr>
        <p:spPr/>
        <p:txBody>
          <a:bodyPr/>
          <a:lstStyle/>
          <a:p>
            <a:fld id="{64FAFA8F-B713-4618-A249-51612DA1D909}" type="slidenum">
              <a:rPr lang="fr-FR" altLang="en-US" smtClean="0"/>
              <a:pPr/>
              <a:t>13</a:t>
            </a:fld>
            <a:endParaRPr lang="fr-FR" altLang="en-US"/>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 name="Title 1"/>
          <p:cNvSpPr>
            <a:spLocks noGrp="1"/>
          </p:cNvSpPr>
          <p:nvPr>
            <p:ph type="title" idx="4294967295"/>
          </p:nvPr>
        </p:nvSpPr>
        <p:spPr>
          <a:xfrm>
            <a:off x="368300" y="365125"/>
            <a:ext cx="8420100" cy="800219"/>
          </a:xfrm>
          <a:noFill/>
        </p:spPr>
        <p:txBody>
          <a:bodyPr/>
          <a:lstStyle/>
          <a:p>
            <a:r>
              <a:rPr lang="fr-FR" altLang="en-US" dirty="0" smtClean="0"/>
              <a:t>Case - Dentons Fights Back</a:t>
            </a:r>
            <a:br>
              <a:rPr lang="fr-FR" altLang="en-US" dirty="0" smtClean="0"/>
            </a:br>
            <a:r>
              <a:rPr lang="zh-CN" altLang="en-US" dirty="0" smtClean="0"/>
              <a:t>案例</a:t>
            </a:r>
            <a:r>
              <a:rPr lang="en-US" altLang="zh-CN" dirty="0" smtClean="0"/>
              <a:t>-</a:t>
            </a:r>
            <a:r>
              <a:rPr lang="zh-CN" altLang="en-US" dirty="0" smtClean="0"/>
              <a:t>德同的反击</a:t>
            </a:r>
            <a:endParaRPr lang="fr-FR" altLang="en-US" dirty="0"/>
          </a:p>
        </p:txBody>
      </p:sp>
      <p:sp>
        <p:nvSpPr>
          <p:cNvPr id="2152" name="Content Placeholder 2"/>
          <p:cNvSpPr>
            <a:spLocks noGrp="1"/>
          </p:cNvSpPr>
          <p:nvPr>
            <p:ph sz="half" idx="4294967295"/>
          </p:nvPr>
        </p:nvSpPr>
        <p:spPr>
          <a:xfrm>
            <a:off x="365125" y="1600200"/>
            <a:ext cx="4038600" cy="4525963"/>
          </a:xfrm>
        </p:spPr>
        <p:txBody>
          <a:bodyPr/>
          <a:lstStyle/>
          <a:p>
            <a:pPr marL="285750" indent="-285750">
              <a:spcAft>
                <a:spcPts val="1200"/>
              </a:spcAft>
              <a:buClr>
                <a:schemeClr val="bg1"/>
              </a:buClr>
              <a:buFont typeface="Arial" panose="020B0604020202020204" pitchFamily="34" charset="0"/>
              <a:buChar char="•"/>
            </a:pPr>
            <a:r>
              <a:rPr lang="en-US" dirty="0"/>
              <a:t>Files Motion to Sever/Stay the </a:t>
            </a:r>
            <a:r>
              <a:rPr lang="en-US" dirty="0" smtClean="0"/>
              <a:t>Retailers to Limit Case to Game Maker, and to Transfer Case to Game Maker's U.S. Home State</a:t>
            </a:r>
          </a:p>
          <a:p>
            <a:pPr marL="0" indent="0">
              <a:spcAft>
                <a:spcPts val="1200"/>
              </a:spcAft>
              <a:buClr>
                <a:schemeClr val="bg1"/>
              </a:buClr>
              <a:buNone/>
            </a:pPr>
            <a:endParaRPr lang="en-US" dirty="0"/>
          </a:p>
          <a:p>
            <a:pPr marL="285750" indent="-285750">
              <a:spcAft>
                <a:spcPts val="1200"/>
              </a:spcAft>
              <a:buClr>
                <a:schemeClr val="bg1"/>
              </a:buClr>
              <a:buFont typeface="Arial" panose="020B0604020202020204" pitchFamily="34" charset="0"/>
              <a:buChar char="•"/>
            </a:pPr>
            <a:r>
              <a:rPr lang="en-US" dirty="0"/>
              <a:t>Files Motion to Force Plaintiff to Serve Adequate Infringement </a:t>
            </a:r>
            <a:r>
              <a:rPr lang="en-US" dirty="0" smtClean="0"/>
              <a:t>Contentions to Force Plaintiff to Disclose its Theories</a:t>
            </a:r>
            <a:endParaRPr lang="en-US" dirty="0"/>
          </a:p>
          <a:p>
            <a:pPr marL="285750" indent="-285750">
              <a:spcAft>
                <a:spcPts val="1200"/>
              </a:spcAft>
              <a:buClr>
                <a:schemeClr val="bg1"/>
              </a:buClr>
              <a:buFont typeface="Arial" panose="020B0604020202020204" pitchFamily="34" charset="0"/>
              <a:buChar char="•"/>
            </a:pPr>
            <a:endParaRPr lang="en-US" dirty="0"/>
          </a:p>
          <a:p>
            <a:pPr lvl="1" eaLnBrk="1" hangingPunct="1"/>
            <a:endParaRPr lang="fr-FR" altLang="en-US" dirty="0"/>
          </a:p>
        </p:txBody>
      </p:sp>
      <p:sp>
        <p:nvSpPr>
          <p:cNvPr id="2153" name="Content Placeholder 3"/>
          <p:cNvSpPr>
            <a:spLocks noGrp="1"/>
          </p:cNvSpPr>
          <p:nvPr>
            <p:ph sz="half" idx="4294967295"/>
          </p:nvPr>
        </p:nvSpPr>
        <p:spPr>
          <a:xfrm>
            <a:off x="4741863" y="1600200"/>
            <a:ext cx="4038600" cy="4525963"/>
          </a:xfrm>
        </p:spPr>
        <p:txBody>
          <a:bodyPr/>
          <a:lstStyle/>
          <a:p>
            <a:pPr eaLnBrk="1" hangingPunct="1"/>
            <a:r>
              <a:rPr lang="zh-CN" altLang="en-US" dirty="0" smtClean="0"/>
              <a:t>提交动议以分离</a:t>
            </a:r>
            <a:r>
              <a:rPr lang="en-US" altLang="zh-CN" dirty="0" smtClean="0"/>
              <a:t>/</a:t>
            </a:r>
            <a:r>
              <a:rPr lang="zh-CN" altLang="en-US" dirty="0" smtClean="0"/>
              <a:t>保留零售商，将案件限制在游戏</a:t>
            </a:r>
            <a:r>
              <a:rPr lang="zh-CN" altLang="en-US" dirty="0"/>
              <a:t>制造商</a:t>
            </a:r>
            <a:r>
              <a:rPr lang="zh-CN" altLang="en-US" dirty="0" smtClean="0"/>
              <a:t>商，将案件转移至游戏</a:t>
            </a:r>
            <a:r>
              <a:rPr lang="zh-CN" altLang="en-US" dirty="0"/>
              <a:t>制造商</a:t>
            </a:r>
            <a:r>
              <a:rPr lang="zh-CN" altLang="en-US" dirty="0" smtClean="0"/>
              <a:t>所在州</a:t>
            </a:r>
            <a:endParaRPr lang="en-US" altLang="zh-CN" dirty="0" smtClean="0"/>
          </a:p>
          <a:p>
            <a:pPr marL="0" indent="0" eaLnBrk="1" hangingPunct="1">
              <a:buNone/>
            </a:pPr>
            <a:endParaRPr lang="en-US" altLang="en-US" dirty="0" smtClean="0"/>
          </a:p>
          <a:p>
            <a:pPr eaLnBrk="1" hangingPunct="1"/>
            <a:endParaRPr lang="en-US" altLang="zh-CN" dirty="0" smtClean="0"/>
          </a:p>
          <a:p>
            <a:pPr eaLnBrk="1" hangingPunct="1"/>
            <a:r>
              <a:rPr lang="zh-CN" altLang="en-US" dirty="0" smtClean="0"/>
              <a:t>提交动议促使原告提供足够的侵权争议点陈述，以促使原告披露其理论依据</a:t>
            </a:r>
            <a:endParaRPr lang="fr-FR" altLang="en-US" dirty="0"/>
          </a:p>
        </p:txBody>
      </p:sp>
      <p:sp>
        <p:nvSpPr>
          <p:cNvPr id="2156"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ts val="1000"/>
              </a:spcBef>
              <a:buClr>
                <a:schemeClr val="accent1"/>
              </a:buClr>
              <a:buFont typeface="Arial" charset="0"/>
              <a:buChar char="•"/>
              <a:defRPr sz="2000">
                <a:solidFill>
                  <a:schemeClr val="tx1"/>
                </a:solidFill>
                <a:latin typeface="Arial" charset="0"/>
                <a:cs typeface="Arial" charset="0"/>
              </a:defRPr>
            </a:lvl1pPr>
            <a:lvl2pPr marL="365125" indent="-179388" eaLnBrk="0" hangingPunct="0">
              <a:spcBef>
                <a:spcPts val="600"/>
              </a:spcBef>
              <a:buClr>
                <a:schemeClr val="bg1"/>
              </a:buClr>
              <a:buFont typeface="Arial" charset="0"/>
              <a:buChar char="•"/>
              <a:defRPr>
                <a:solidFill>
                  <a:schemeClr val="tx1"/>
                </a:solidFill>
                <a:latin typeface="Arial" charset="0"/>
                <a:cs typeface="Arial" charset="0"/>
              </a:defRPr>
            </a:lvl2pPr>
            <a:lvl3pPr marL="547688" indent="-182563" eaLnBrk="0" hangingPunct="0">
              <a:spcBef>
                <a:spcPts val="400"/>
              </a:spcBef>
              <a:buClr>
                <a:schemeClr val="tx1"/>
              </a:buClr>
              <a:buFont typeface="Arial" charset="0"/>
              <a:buChar char="•"/>
              <a:defRPr sz="1400">
                <a:solidFill>
                  <a:schemeClr val="tx1"/>
                </a:solidFill>
                <a:latin typeface="Arial" charset="0"/>
                <a:cs typeface="Arial" charset="0"/>
              </a:defRPr>
            </a:lvl3pPr>
            <a:lvl4pPr marL="730250" indent="-182563" eaLnBrk="0" hangingPunct="0">
              <a:spcBef>
                <a:spcPts val="300"/>
              </a:spcBef>
              <a:buClr>
                <a:schemeClr val="tx1"/>
              </a:buClr>
              <a:buFont typeface="Arial" charset="0"/>
              <a:buChar char="•"/>
              <a:defRPr sz="1200">
                <a:solidFill>
                  <a:schemeClr val="tx1"/>
                </a:solidFill>
                <a:latin typeface="Arial" charset="0"/>
                <a:cs typeface="Arial" charset="0"/>
              </a:defRPr>
            </a:lvl4pPr>
            <a:lvl5pPr marL="914400" indent="-182563" eaLnBrk="0" hangingPunct="0">
              <a:spcBef>
                <a:spcPts val="300"/>
              </a:spcBef>
              <a:buClr>
                <a:schemeClr val="tx1"/>
              </a:buClr>
              <a:buFont typeface="Arial" charset="0"/>
              <a:buChar char="•"/>
              <a:defRPr sz="1200">
                <a:solidFill>
                  <a:schemeClr val="tx1"/>
                </a:solidFill>
                <a:latin typeface="Arial" charset="0"/>
                <a:cs typeface="Arial" charset="0"/>
              </a:defRPr>
            </a:lvl5pPr>
            <a:lvl6pPr marL="13716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6pPr>
            <a:lvl7pPr marL="18288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7pPr>
            <a:lvl8pPr marL="22860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8pPr>
            <a:lvl9pPr marL="27432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9pPr>
          </a:lstStyle>
          <a:p>
            <a:pPr algn="r">
              <a:spcBef>
                <a:spcPct val="0"/>
              </a:spcBef>
              <a:buClrTx/>
              <a:buFontTx/>
              <a:buNone/>
            </a:pPr>
            <a:fld id="{28167A66-EB7C-479A-AB38-7F45C48C83F7}" type="slidenum">
              <a:rPr lang="fr-FR" altLang="en-US" sz="900"/>
              <a:pPr algn="r">
                <a:spcBef>
                  <a:spcPct val="0"/>
                </a:spcBef>
                <a:buClrTx/>
                <a:buFontTx/>
                <a:buNone/>
              </a:pPr>
              <a:t>14</a:t>
            </a:fld>
            <a:endParaRPr lang="fr-FR" altLang="en-US" sz="900"/>
          </a:p>
        </p:txBody>
      </p:sp>
      <p:sp>
        <p:nvSpPr>
          <p:cNvPr id="5" name="Slide Number Placeholder 4"/>
          <p:cNvSpPr>
            <a:spLocks noGrp="1"/>
          </p:cNvSpPr>
          <p:nvPr>
            <p:ph type="sldNum" sz="quarter" idx="12"/>
          </p:nvPr>
        </p:nvSpPr>
        <p:spPr/>
        <p:txBody>
          <a:bodyPr/>
          <a:lstStyle/>
          <a:p>
            <a:fld id="{64FAFA8F-B713-4618-A249-51612DA1D909}" type="slidenum">
              <a:rPr lang="fr-FR" altLang="en-US" smtClean="0"/>
              <a:pPr/>
              <a:t>14</a:t>
            </a:fld>
            <a:endParaRPr lang="fr-FR" altLang="en-US"/>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65125" y="365125"/>
            <a:ext cx="8421688" cy="1200329"/>
          </a:xfrm>
        </p:spPr>
        <p:txBody>
          <a:bodyPr/>
          <a:lstStyle/>
          <a:p>
            <a:r>
              <a:rPr lang="en-US" dirty="0" smtClean="0"/>
              <a:t>Case - Mandamus to Federal Circuit - Sever, Stay and Transfer </a:t>
            </a:r>
            <a:br>
              <a:rPr lang="en-US" dirty="0" smtClean="0"/>
            </a:br>
            <a:r>
              <a:rPr lang="zh-CN" altLang="en-US" dirty="0" smtClean="0"/>
              <a:t>案例</a:t>
            </a:r>
            <a:r>
              <a:rPr lang="en-US" altLang="zh-CN" dirty="0" smtClean="0"/>
              <a:t>-</a:t>
            </a:r>
            <a:r>
              <a:rPr lang="zh-CN" altLang="en-US" dirty="0" smtClean="0"/>
              <a:t>联邦巡回法院的书面训令</a:t>
            </a:r>
            <a:r>
              <a:rPr lang="en-US" altLang="zh-CN" dirty="0" smtClean="0"/>
              <a:t>-</a:t>
            </a:r>
            <a:r>
              <a:rPr lang="zh-CN" altLang="en-US" dirty="0" smtClean="0"/>
              <a:t>分离，保留和转移</a:t>
            </a:r>
            <a:endParaRPr lang="en-US" dirty="0"/>
          </a:p>
        </p:txBody>
      </p:sp>
      <p:sp>
        <p:nvSpPr>
          <p:cNvPr id="4" name="Content Placeholder 3"/>
          <p:cNvSpPr>
            <a:spLocks noGrp="1"/>
          </p:cNvSpPr>
          <p:nvPr>
            <p:ph sz="half" idx="1"/>
          </p:nvPr>
        </p:nvSpPr>
        <p:spPr/>
        <p:txBody>
          <a:bodyPr/>
          <a:lstStyle/>
          <a:p>
            <a:r>
              <a:rPr lang="en-US" sz="2000" dirty="0" smtClean="0"/>
              <a:t>"Failure to exercise discretion is not exercising discretion; it is making a legal mistake"</a:t>
            </a:r>
          </a:p>
          <a:p>
            <a:pPr marL="185737" lvl="1" indent="0" algn="r">
              <a:buNone/>
            </a:pPr>
            <a:r>
              <a:rPr lang="en-US" sz="900" dirty="0" smtClean="0"/>
              <a:t>No. 13-151 (D.I. 37) (Fed. Cir. Sept. 25, 2013)</a:t>
            </a:r>
          </a:p>
          <a:p>
            <a:pPr marL="185737" lvl="1" indent="0" algn="r">
              <a:buNone/>
            </a:pPr>
            <a:endParaRPr lang="en-US" sz="900" dirty="0" smtClean="0"/>
          </a:p>
          <a:p>
            <a:r>
              <a:rPr lang="en-US" sz="2000" dirty="0" smtClean="0"/>
              <a:t>"</a:t>
            </a:r>
            <a:r>
              <a:rPr lang="en-US" sz="2000" dirty="0" err="1" smtClean="0"/>
              <a:t>UltimatePointer's</a:t>
            </a:r>
            <a:r>
              <a:rPr lang="en-US" sz="2000" dirty="0" smtClean="0"/>
              <a:t> tactics are not in the interest of justice, but contrary to it." (Judge Davis)</a:t>
            </a:r>
          </a:p>
          <a:p>
            <a:pPr marL="185737" lvl="1" indent="0" algn="r">
              <a:buNone/>
            </a:pPr>
            <a:r>
              <a:rPr lang="en-US" sz="900" dirty="0" smtClean="0"/>
              <a:t>No. 6:11-cv-00496 (D.I. 448, at 14) (June 17, 2014)</a:t>
            </a:r>
          </a:p>
          <a:p>
            <a:pPr marL="185737" lvl="1" indent="0" algn="r">
              <a:buNone/>
            </a:pPr>
            <a:endParaRPr lang="en-US" sz="900" dirty="0" smtClean="0"/>
          </a:p>
          <a:p>
            <a:r>
              <a:rPr lang="en-US" sz="2000" dirty="0" smtClean="0"/>
              <a:t>District Court severs the Retailers, stays the case against them, and transfers case against Game Maker to Seattle, Washington.</a:t>
            </a:r>
            <a:endParaRPr lang="en-US" sz="2000" dirty="0"/>
          </a:p>
        </p:txBody>
      </p:sp>
      <p:sp>
        <p:nvSpPr>
          <p:cNvPr id="5" name="Content Placeholder 4"/>
          <p:cNvSpPr>
            <a:spLocks noGrp="1"/>
          </p:cNvSpPr>
          <p:nvPr>
            <p:ph sz="half" idx="2"/>
          </p:nvPr>
        </p:nvSpPr>
        <p:spPr/>
        <p:txBody>
          <a:bodyPr/>
          <a:lstStyle/>
          <a:p>
            <a:r>
              <a:rPr lang="zh-CN" altLang="en-US" sz="2000" dirty="0" smtClean="0"/>
              <a:t>“怠</a:t>
            </a:r>
            <a:r>
              <a:rPr lang="zh-CN" altLang="en-US" sz="2000" dirty="0" smtClean="0"/>
              <a:t>于行使裁量权即不行使裁量权，这是犯了法律错</a:t>
            </a:r>
            <a:r>
              <a:rPr lang="zh-CN" altLang="en-US" sz="2000" dirty="0" smtClean="0"/>
              <a:t>误”</a:t>
            </a:r>
            <a:endParaRPr lang="en-US" altLang="zh-CN" sz="2000" dirty="0" smtClean="0"/>
          </a:p>
          <a:p>
            <a:pPr marL="185737" lvl="1" indent="0" algn="r">
              <a:buClr>
                <a:srgbClr val="6E2D91"/>
              </a:buClr>
              <a:buNone/>
            </a:pPr>
            <a:r>
              <a:rPr lang="en-US" sz="900" dirty="0">
                <a:solidFill>
                  <a:srgbClr val="565A5C"/>
                </a:solidFill>
              </a:rPr>
              <a:t>No. 13-151 (</a:t>
            </a:r>
            <a:r>
              <a:rPr lang="en-US" sz="900" dirty="0" err="1">
                <a:solidFill>
                  <a:srgbClr val="565A5C"/>
                </a:solidFill>
              </a:rPr>
              <a:t>D.I</a:t>
            </a:r>
            <a:r>
              <a:rPr lang="en-US" sz="900" dirty="0">
                <a:solidFill>
                  <a:srgbClr val="565A5C"/>
                </a:solidFill>
              </a:rPr>
              <a:t>. 37) (Fed. Cir. Sept. 25, 2013)</a:t>
            </a:r>
          </a:p>
          <a:p>
            <a:pPr>
              <a:buNone/>
            </a:pPr>
            <a:endParaRPr lang="en-US" altLang="zh-CN" sz="2000" dirty="0" smtClean="0"/>
          </a:p>
          <a:p>
            <a:r>
              <a:rPr lang="zh-CN" altLang="en-US" sz="2000" dirty="0" smtClean="0"/>
              <a:t>“</a:t>
            </a:r>
            <a:r>
              <a:rPr lang="en-US" sz="2000" dirty="0" err="1" smtClean="0"/>
              <a:t>UltimatePointer</a:t>
            </a:r>
            <a:r>
              <a:rPr lang="zh-CN" altLang="en-US" sz="2000" dirty="0" smtClean="0"/>
              <a:t>的策略并不在于实现公平，而是与之相反”（</a:t>
            </a:r>
            <a:r>
              <a:rPr lang="en-US" altLang="zh-CN" sz="2000" dirty="0" smtClean="0"/>
              <a:t>Davis</a:t>
            </a:r>
            <a:r>
              <a:rPr lang="zh-CN" altLang="en-US" sz="2000" dirty="0" smtClean="0"/>
              <a:t>法官）</a:t>
            </a:r>
            <a:endParaRPr lang="en-US" altLang="zh-CN" sz="2000" dirty="0" smtClean="0"/>
          </a:p>
          <a:p>
            <a:pPr marL="185737" lvl="1" indent="0" algn="r">
              <a:buClr>
                <a:srgbClr val="6E2D91"/>
              </a:buClr>
              <a:buNone/>
            </a:pPr>
            <a:r>
              <a:rPr lang="en-US" sz="900" dirty="0">
                <a:solidFill>
                  <a:srgbClr val="565A5C"/>
                </a:solidFill>
              </a:rPr>
              <a:t>No. 6:11-cv-00496 (</a:t>
            </a:r>
            <a:r>
              <a:rPr lang="en-US" sz="900" dirty="0" err="1">
                <a:solidFill>
                  <a:srgbClr val="565A5C"/>
                </a:solidFill>
              </a:rPr>
              <a:t>D.I</a:t>
            </a:r>
            <a:r>
              <a:rPr lang="en-US" sz="900" dirty="0">
                <a:solidFill>
                  <a:srgbClr val="565A5C"/>
                </a:solidFill>
              </a:rPr>
              <a:t>. 448, at 14) (June 17, </a:t>
            </a:r>
            <a:r>
              <a:rPr lang="en-US" sz="900" dirty="0" smtClean="0">
                <a:solidFill>
                  <a:srgbClr val="565A5C"/>
                </a:solidFill>
              </a:rPr>
              <a:t>2014)</a:t>
            </a:r>
            <a:endParaRPr lang="en-US" altLang="zh-CN" sz="2000" dirty="0" smtClean="0"/>
          </a:p>
          <a:p>
            <a:endParaRPr lang="en-US" altLang="zh-CN" sz="2000" dirty="0" smtClean="0"/>
          </a:p>
          <a:p>
            <a:r>
              <a:rPr lang="zh-CN" altLang="en-US" sz="2000" dirty="0" smtClean="0"/>
              <a:t>地</a:t>
            </a:r>
            <a:r>
              <a:rPr lang="zh-CN" altLang="en-US" sz="2000" dirty="0" smtClean="0"/>
              <a:t>方法院分离了零售商，保留针对其的案件，并转移针对游戏</a:t>
            </a:r>
            <a:r>
              <a:rPr lang="zh-CN" altLang="en-US" sz="2000" dirty="0"/>
              <a:t>制造商</a:t>
            </a:r>
            <a:r>
              <a:rPr lang="zh-CN" altLang="en-US" sz="2000" dirty="0" smtClean="0"/>
              <a:t>的案件</a:t>
            </a:r>
            <a:r>
              <a:rPr lang="zh-CN" altLang="en-US" sz="2000" dirty="0"/>
              <a:t>至华盛</a:t>
            </a:r>
            <a:r>
              <a:rPr lang="zh-CN" altLang="en-US" sz="2000" dirty="0" smtClean="0"/>
              <a:t>顿州的西雅图</a:t>
            </a:r>
            <a:endParaRPr lang="en-US" dirty="0"/>
          </a:p>
        </p:txBody>
      </p:sp>
      <p:sp>
        <p:nvSpPr>
          <p:cNvPr id="8" name="Slide Number Placeholder 7"/>
          <p:cNvSpPr>
            <a:spLocks noGrp="1"/>
          </p:cNvSpPr>
          <p:nvPr>
            <p:ph type="sldNum" sz="quarter" idx="12"/>
          </p:nvPr>
        </p:nvSpPr>
        <p:spPr/>
        <p:txBody>
          <a:bodyPr/>
          <a:lstStyle/>
          <a:p>
            <a:fld id="{77D6B82E-E443-4B4C-83F3-4C122CF200FE}" type="slidenum">
              <a:rPr lang="fr-FR" altLang="en-US" smtClean="0"/>
              <a:pPr/>
              <a:t>15</a:t>
            </a:fld>
            <a:endParaRPr lang="fr-FR" altLang="en-US"/>
          </a:p>
        </p:txBody>
      </p:sp>
    </p:spTree>
    <p:extLst>
      <p:ext uri="{BB962C8B-B14F-4D97-AF65-F5344CB8AC3E}">
        <p14:creationId xmlns:p14="http://schemas.microsoft.com/office/powerpoint/2010/main" val="1335380414"/>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125" y="365125"/>
            <a:ext cx="8421688" cy="800219"/>
          </a:xfrm>
        </p:spPr>
        <p:txBody>
          <a:bodyPr/>
          <a:lstStyle/>
          <a:p>
            <a:r>
              <a:rPr lang="en-US" dirty="0" smtClean="0"/>
              <a:t>Case - Reduction of Accused Products</a:t>
            </a:r>
            <a:br>
              <a:rPr lang="en-US" dirty="0" smtClean="0"/>
            </a:br>
            <a:r>
              <a:rPr lang="zh-CN" altLang="en-US" dirty="0" smtClean="0"/>
              <a:t>案例</a:t>
            </a:r>
            <a:r>
              <a:rPr lang="en-US" altLang="zh-CN" dirty="0" smtClean="0"/>
              <a:t>-</a:t>
            </a:r>
            <a:r>
              <a:rPr lang="zh-CN" altLang="en-US" dirty="0" smtClean="0"/>
              <a:t>被控产品的减少</a:t>
            </a:r>
            <a:endParaRPr lang="en-US" dirty="0"/>
          </a:p>
        </p:txBody>
      </p:sp>
      <p:sp>
        <p:nvSpPr>
          <p:cNvPr id="3" name="Content Placeholder 2"/>
          <p:cNvSpPr>
            <a:spLocks noGrp="1"/>
          </p:cNvSpPr>
          <p:nvPr>
            <p:ph sz="half" idx="1"/>
          </p:nvPr>
        </p:nvSpPr>
        <p:spPr/>
        <p:txBody>
          <a:bodyPr/>
          <a:lstStyle/>
          <a:p>
            <a:r>
              <a:rPr lang="en-US" sz="2000" smtClean="0"/>
              <a:t>Plaintiff unable to provide specific infringement contentions.</a:t>
            </a:r>
          </a:p>
          <a:p>
            <a:endParaRPr lang="en-US" sz="1000" smtClean="0"/>
          </a:p>
          <a:p>
            <a:r>
              <a:rPr lang="en-US" sz="2000" smtClean="0"/>
              <a:t>Game Maker moved to compel Plaintiff to cite source code to support infringement theory for 2,000+ products.</a:t>
            </a:r>
          </a:p>
          <a:p>
            <a:pPr marL="0" indent="0">
              <a:buNone/>
            </a:pPr>
            <a:endParaRPr lang="en-US" sz="1000" smtClean="0"/>
          </a:p>
          <a:p>
            <a:r>
              <a:rPr lang="en-US" sz="2000" smtClean="0"/>
              <a:t>Court agreed.</a:t>
            </a:r>
          </a:p>
          <a:p>
            <a:endParaRPr lang="en-US" sz="1000" smtClean="0"/>
          </a:p>
          <a:p>
            <a:r>
              <a:rPr lang="en-US" sz="2000" smtClean="0"/>
              <a:t>Plaintiff could not do so and was forced to drop more than 1,700 products from the case.</a:t>
            </a:r>
            <a:endParaRPr lang="en-US" sz="2000"/>
          </a:p>
        </p:txBody>
      </p:sp>
      <p:sp>
        <p:nvSpPr>
          <p:cNvPr id="4" name="Content Placeholder 3"/>
          <p:cNvSpPr>
            <a:spLocks noGrp="1"/>
          </p:cNvSpPr>
          <p:nvPr>
            <p:ph sz="half" idx="2"/>
          </p:nvPr>
        </p:nvSpPr>
        <p:spPr/>
        <p:txBody>
          <a:bodyPr/>
          <a:lstStyle/>
          <a:p>
            <a:r>
              <a:rPr lang="zh-CN" altLang="en-US" sz="2000" dirty="0" smtClean="0"/>
              <a:t>原告无法提供具体的侵权</a:t>
            </a:r>
            <a:r>
              <a:rPr lang="zh-CN" altLang="en-US" sz="2000" dirty="0"/>
              <a:t>陈述</a:t>
            </a:r>
            <a:endParaRPr lang="en-US" altLang="zh-CN" sz="2000" dirty="0" smtClean="0"/>
          </a:p>
          <a:p>
            <a:endParaRPr lang="en-US" sz="2000" dirty="0" smtClean="0"/>
          </a:p>
          <a:p>
            <a:r>
              <a:rPr lang="zh-CN" altLang="en-US" sz="2000" dirty="0" smtClean="0"/>
              <a:t>游戏</a:t>
            </a:r>
            <a:r>
              <a:rPr lang="zh-CN" altLang="en-US" sz="2000" dirty="0"/>
              <a:t>制造商</a:t>
            </a:r>
            <a:r>
              <a:rPr lang="zh-CN" altLang="en-US" sz="2000" dirty="0" smtClean="0"/>
              <a:t>转而提交动议迫使原告引用源代码来支持</a:t>
            </a:r>
            <a:r>
              <a:rPr lang="en-US" altLang="zh-CN" sz="2000" dirty="0" smtClean="0"/>
              <a:t>2000</a:t>
            </a:r>
            <a:r>
              <a:rPr lang="zh-CN" altLang="en-US" sz="2000" dirty="0" smtClean="0"/>
              <a:t>件产品的侵权理论</a:t>
            </a:r>
            <a:endParaRPr lang="en-US" altLang="zh-CN" sz="2000" dirty="0" smtClean="0"/>
          </a:p>
          <a:p>
            <a:pPr marL="0" indent="0">
              <a:buNone/>
            </a:pPr>
            <a:endParaRPr lang="en-US" sz="2000" dirty="0" smtClean="0"/>
          </a:p>
          <a:p>
            <a:r>
              <a:rPr lang="zh-CN" altLang="en-US" sz="2000" dirty="0" smtClean="0"/>
              <a:t>法院采纳</a:t>
            </a:r>
            <a:r>
              <a:rPr lang="zh-CN" altLang="en-US" sz="2000" dirty="0"/>
              <a:t>动议</a:t>
            </a:r>
            <a:endParaRPr lang="en-US" altLang="zh-CN" sz="2000" dirty="0" smtClean="0"/>
          </a:p>
          <a:p>
            <a:endParaRPr lang="en-US" sz="2000" dirty="0" smtClean="0"/>
          </a:p>
          <a:p>
            <a:r>
              <a:rPr lang="zh-CN" altLang="en-US" sz="2000" dirty="0" smtClean="0"/>
              <a:t>原告无法做到，因此被迫放弃对其中的超过</a:t>
            </a:r>
            <a:r>
              <a:rPr lang="en-US" altLang="zh-CN" sz="2000" dirty="0" smtClean="0"/>
              <a:t>1700</a:t>
            </a:r>
            <a:r>
              <a:rPr lang="zh-CN" altLang="en-US" sz="2000" dirty="0" smtClean="0"/>
              <a:t>件的产品的侵权诉讼</a:t>
            </a:r>
            <a:endParaRPr lang="en-US" sz="2000" dirty="0" smtClean="0"/>
          </a:p>
        </p:txBody>
      </p:sp>
      <p:sp>
        <p:nvSpPr>
          <p:cNvPr id="8" name="Slide Number Placeholder 7"/>
          <p:cNvSpPr>
            <a:spLocks noGrp="1"/>
          </p:cNvSpPr>
          <p:nvPr>
            <p:ph type="sldNum" sz="quarter" idx="12"/>
          </p:nvPr>
        </p:nvSpPr>
        <p:spPr/>
        <p:txBody>
          <a:bodyPr/>
          <a:lstStyle/>
          <a:p>
            <a:fld id="{77D6B82E-E443-4B4C-83F3-4C122CF200FE}" type="slidenum">
              <a:rPr lang="fr-FR" altLang="en-US" smtClean="0"/>
              <a:pPr/>
              <a:t>16</a:t>
            </a:fld>
            <a:endParaRPr lang="fr-FR" altLang="en-US"/>
          </a:p>
        </p:txBody>
      </p:sp>
    </p:spTree>
    <p:extLst>
      <p:ext uri="{BB962C8B-B14F-4D97-AF65-F5344CB8AC3E}">
        <p14:creationId xmlns:p14="http://schemas.microsoft.com/office/powerpoint/2010/main" val="3318030912"/>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125" y="365125"/>
            <a:ext cx="8421688" cy="800219"/>
          </a:xfrm>
        </p:spPr>
        <p:txBody>
          <a:bodyPr/>
          <a:lstStyle/>
          <a:p>
            <a:r>
              <a:rPr lang="en-US" dirty="0" smtClean="0"/>
              <a:t>Case - Reduction of Accused Products</a:t>
            </a:r>
            <a:br>
              <a:rPr lang="en-US" dirty="0" smtClean="0"/>
            </a:br>
            <a:r>
              <a:rPr lang="zh-CN" altLang="en-US" dirty="0" smtClean="0"/>
              <a:t>案例</a:t>
            </a:r>
            <a:r>
              <a:rPr lang="en-US" altLang="zh-CN" dirty="0" smtClean="0"/>
              <a:t>-</a:t>
            </a:r>
            <a:r>
              <a:rPr lang="zh-CN" altLang="en-US" dirty="0" smtClean="0"/>
              <a:t>被控产品的减少</a:t>
            </a:r>
            <a:endParaRPr lang="en-US" dirty="0"/>
          </a:p>
        </p:txBody>
      </p:sp>
      <p:sp>
        <p:nvSpPr>
          <p:cNvPr id="3" name="Content Placeholder 2"/>
          <p:cNvSpPr>
            <a:spLocks noGrp="1"/>
          </p:cNvSpPr>
          <p:nvPr>
            <p:ph sz="half" idx="1"/>
          </p:nvPr>
        </p:nvSpPr>
        <p:spPr/>
        <p:txBody>
          <a:bodyPr/>
          <a:lstStyle/>
          <a:p>
            <a:r>
              <a:rPr lang="en-US" sz="2000" dirty="0" smtClean="0"/>
              <a:t>Game Maker also sought early summary judgment on specific claim terms</a:t>
            </a:r>
            <a:r>
              <a:rPr lang="en-US" sz="2000" dirty="0" smtClean="0"/>
              <a:t>.</a:t>
            </a:r>
            <a:endParaRPr lang="en-US" sz="2000" dirty="0" smtClean="0"/>
          </a:p>
          <a:p>
            <a:r>
              <a:rPr lang="en-US" sz="2000" dirty="0" smtClean="0"/>
              <a:t>Court found no infringement: "the [accused] system does not determine the three-dimensional position and the three-dimensional orientation of the [] remote."</a:t>
            </a:r>
          </a:p>
          <a:p>
            <a:pPr marL="185737" lvl="1" indent="0" algn="r">
              <a:buNone/>
            </a:pPr>
            <a:r>
              <a:rPr lang="en-US" sz="1000" dirty="0" smtClean="0"/>
              <a:t>No. 6:11-cv-00496 (D.I. 343, at 9) (</a:t>
            </a:r>
            <a:r>
              <a:rPr lang="en-US" sz="900" dirty="0" smtClean="0"/>
              <a:t>November</a:t>
            </a:r>
            <a:r>
              <a:rPr lang="en-US" sz="1000" dirty="0" smtClean="0"/>
              <a:t> 7, 2013</a:t>
            </a:r>
            <a:r>
              <a:rPr lang="en-US" sz="1000" dirty="0" smtClean="0"/>
              <a:t>)</a:t>
            </a:r>
            <a:endParaRPr lang="en-US" sz="2000" dirty="0" smtClean="0"/>
          </a:p>
          <a:p>
            <a:r>
              <a:rPr lang="en-US" sz="2000" dirty="0" smtClean="0"/>
              <a:t>Decision forced Plaintiff to drop additional claims and products</a:t>
            </a:r>
            <a:r>
              <a:rPr lang="en-US" dirty="0" smtClean="0"/>
              <a:t>.</a:t>
            </a:r>
            <a:endParaRPr lang="en-US" dirty="0"/>
          </a:p>
        </p:txBody>
      </p:sp>
      <p:sp>
        <p:nvSpPr>
          <p:cNvPr id="4" name="Content Placeholder 3"/>
          <p:cNvSpPr>
            <a:spLocks noGrp="1"/>
          </p:cNvSpPr>
          <p:nvPr>
            <p:ph sz="half" idx="2"/>
          </p:nvPr>
        </p:nvSpPr>
        <p:spPr/>
        <p:txBody>
          <a:bodyPr/>
          <a:lstStyle/>
          <a:p>
            <a:r>
              <a:rPr lang="zh-CN" altLang="en-US" sz="2000" dirty="0" smtClean="0"/>
              <a:t>游戏制造商同时就具体权利要求条款寻求早期即决判</a:t>
            </a:r>
            <a:r>
              <a:rPr lang="zh-CN" altLang="en-US" sz="2000" dirty="0" smtClean="0"/>
              <a:t>决</a:t>
            </a:r>
            <a:endParaRPr lang="en-US" altLang="zh-CN" sz="2000" dirty="0"/>
          </a:p>
          <a:p>
            <a:pPr marL="0" indent="0">
              <a:buNone/>
            </a:pPr>
            <a:endParaRPr lang="en-US" sz="2000" dirty="0" smtClean="0"/>
          </a:p>
          <a:p>
            <a:r>
              <a:rPr lang="zh-CN" altLang="en-US" sz="2000" dirty="0" smtClean="0"/>
              <a:t>法院认为侵权不成立：“被控系统对于三维位置和远程三维方向无决定</a:t>
            </a:r>
            <a:r>
              <a:rPr lang="zh-CN" altLang="en-US" sz="2000" dirty="0" smtClean="0"/>
              <a:t>性。”</a:t>
            </a:r>
            <a:endParaRPr lang="en-US" altLang="zh-CN" sz="2000" dirty="0" smtClean="0"/>
          </a:p>
          <a:p>
            <a:pPr marL="185737" lvl="1" indent="0" algn="r">
              <a:buClr>
                <a:srgbClr val="6E2D91"/>
              </a:buClr>
              <a:buNone/>
            </a:pPr>
            <a:r>
              <a:rPr lang="en-US" sz="900" dirty="0">
                <a:solidFill>
                  <a:srgbClr val="565A5C"/>
                </a:solidFill>
              </a:rPr>
              <a:t>No. 6:11-cv-00496 (</a:t>
            </a:r>
            <a:r>
              <a:rPr lang="en-US" sz="900" dirty="0" err="1">
                <a:solidFill>
                  <a:srgbClr val="565A5C"/>
                </a:solidFill>
              </a:rPr>
              <a:t>D.I</a:t>
            </a:r>
            <a:r>
              <a:rPr lang="en-US" sz="900" dirty="0">
                <a:solidFill>
                  <a:srgbClr val="565A5C"/>
                </a:solidFill>
              </a:rPr>
              <a:t>. 448, at 14) (June 17, 2014</a:t>
            </a:r>
            <a:r>
              <a:rPr lang="en-US" sz="900" dirty="0" smtClean="0">
                <a:solidFill>
                  <a:srgbClr val="565A5C"/>
                </a:solidFill>
              </a:rPr>
              <a:t>)</a:t>
            </a:r>
            <a:endParaRPr lang="en-US" sz="2000" dirty="0" smtClean="0"/>
          </a:p>
          <a:p>
            <a:pPr marL="0" indent="0">
              <a:buNone/>
            </a:pPr>
            <a:endParaRPr lang="en-US" sz="2000" dirty="0" smtClean="0"/>
          </a:p>
          <a:p>
            <a:r>
              <a:rPr lang="zh-CN" altLang="en-US" sz="2000" dirty="0" smtClean="0"/>
              <a:t>判决使得原告放弃其他权利要求和产品</a:t>
            </a:r>
            <a:endParaRPr lang="en-US" sz="2000" dirty="0" smtClean="0"/>
          </a:p>
          <a:p>
            <a:pPr>
              <a:buNone/>
            </a:pPr>
            <a:endParaRPr lang="en-US" sz="2000" dirty="0" smtClean="0"/>
          </a:p>
          <a:p>
            <a:pPr>
              <a:buNone/>
            </a:pPr>
            <a:endParaRPr lang="en-US" sz="2000" dirty="0" smtClean="0"/>
          </a:p>
          <a:p>
            <a:pPr>
              <a:buNone/>
            </a:pPr>
            <a:endParaRPr lang="en-US" sz="2000" dirty="0"/>
          </a:p>
        </p:txBody>
      </p:sp>
      <p:sp>
        <p:nvSpPr>
          <p:cNvPr id="8" name="Slide Number Placeholder 7"/>
          <p:cNvSpPr>
            <a:spLocks noGrp="1"/>
          </p:cNvSpPr>
          <p:nvPr>
            <p:ph type="sldNum" sz="quarter" idx="12"/>
          </p:nvPr>
        </p:nvSpPr>
        <p:spPr/>
        <p:txBody>
          <a:bodyPr/>
          <a:lstStyle/>
          <a:p>
            <a:fld id="{77D6B82E-E443-4B4C-83F3-4C122CF200FE}" type="slidenum">
              <a:rPr lang="fr-FR" altLang="en-US" smtClean="0"/>
              <a:pPr/>
              <a:t>17</a:t>
            </a:fld>
            <a:endParaRPr lang="fr-FR" altLang="en-US"/>
          </a:p>
        </p:txBody>
      </p:sp>
    </p:spTree>
    <p:extLst>
      <p:ext uri="{BB962C8B-B14F-4D97-AF65-F5344CB8AC3E}">
        <p14:creationId xmlns:p14="http://schemas.microsoft.com/office/powerpoint/2010/main" val="457776826"/>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125" y="365125"/>
            <a:ext cx="8421688" cy="800219"/>
          </a:xfrm>
        </p:spPr>
        <p:txBody>
          <a:bodyPr/>
          <a:lstStyle/>
          <a:p>
            <a:r>
              <a:rPr lang="en-US" dirty="0" smtClean="0"/>
              <a:t>Case - The Washington Court Ends the Case</a:t>
            </a:r>
            <a:br>
              <a:rPr lang="en-US" dirty="0" smtClean="0"/>
            </a:br>
            <a:r>
              <a:rPr lang="zh-CN" altLang="en-US" dirty="0" smtClean="0"/>
              <a:t>案例</a:t>
            </a:r>
            <a:r>
              <a:rPr lang="en-US" altLang="zh-CN" dirty="0" smtClean="0"/>
              <a:t>-</a:t>
            </a:r>
            <a:r>
              <a:rPr lang="zh-CN" altLang="en-US" dirty="0" smtClean="0"/>
              <a:t>华盛顿法院终结案件</a:t>
            </a:r>
            <a:endParaRPr lang="en-US" dirty="0"/>
          </a:p>
        </p:txBody>
      </p:sp>
      <p:sp>
        <p:nvSpPr>
          <p:cNvPr id="3" name="Content Placeholder 2"/>
          <p:cNvSpPr>
            <a:spLocks noGrp="1"/>
          </p:cNvSpPr>
          <p:nvPr>
            <p:ph sz="half" idx="1"/>
          </p:nvPr>
        </p:nvSpPr>
        <p:spPr/>
        <p:txBody>
          <a:bodyPr/>
          <a:lstStyle/>
          <a:p>
            <a:r>
              <a:rPr lang="en-US" sz="2000" dirty="0" smtClean="0"/>
              <a:t>Six claims remained when case was transferred to Western District of Washington (Seattle</a:t>
            </a:r>
            <a:r>
              <a:rPr lang="en-US" sz="2000" dirty="0" smtClean="0"/>
              <a:t>).</a:t>
            </a:r>
            <a:endParaRPr lang="en-US" sz="2000" dirty="0" smtClean="0"/>
          </a:p>
          <a:p>
            <a:r>
              <a:rPr lang="en-US" sz="2000" dirty="0" smtClean="0"/>
              <a:t>Claim 5 is an example</a:t>
            </a:r>
            <a:r>
              <a:rPr lang="en-US" dirty="0" smtClean="0"/>
              <a:t>.</a:t>
            </a:r>
            <a:endParaRPr lang="en-US" dirty="0"/>
          </a:p>
        </p:txBody>
      </p:sp>
      <p:sp>
        <p:nvSpPr>
          <p:cNvPr id="4" name="Content Placeholder 3"/>
          <p:cNvSpPr>
            <a:spLocks noGrp="1"/>
          </p:cNvSpPr>
          <p:nvPr>
            <p:ph sz="half" idx="2"/>
          </p:nvPr>
        </p:nvSpPr>
        <p:spPr/>
        <p:txBody>
          <a:bodyPr/>
          <a:lstStyle/>
          <a:p>
            <a:r>
              <a:rPr lang="zh-CN" altLang="en-US" sz="2000" dirty="0" smtClean="0"/>
              <a:t>案件转移至华盛顿西</a:t>
            </a:r>
            <a:r>
              <a:rPr lang="zh-CN" altLang="en-US" sz="2000" dirty="0"/>
              <a:t>区</a:t>
            </a:r>
            <a:r>
              <a:rPr lang="zh-CN" altLang="en-US" sz="2000" dirty="0" smtClean="0"/>
              <a:t>地方法院（西雅图）时还有</a:t>
            </a:r>
            <a:r>
              <a:rPr lang="en-US" altLang="zh-CN" sz="2000" dirty="0" smtClean="0"/>
              <a:t>6</a:t>
            </a:r>
            <a:r>
              <a:rPr lang="zh-CN" altLang="en-US" sz="2000" dirty="0" smtClean="0"/>
              <a:t>项权利要求</a:t>
            </a:r>
            <a:endParaRPr lang="en-US" altLang="zh-CN" sz="2000" dirty="0" smtClean="0"/>
          </a:p>
          <a:p>
            <a:pPr marL="0" indent="0">
              <a:buNone/>
            </a:pPr>
            <a:endParaRPr lang="en-US" sz="2000" dirty="0" smtClean="0"/>
          </a:p>
          <a:p>
            <a:r>
              <a:rPr lang="zh-CN" altLang="en-US" sz="2000" dirty="0" smtClean="0"/>
              <a:t>权利要求</a:t>
            </a:r>
            <a:r>
              <a:rPr lang="en-US" altLang="zh-CN" sz="2000" dirty="0" smtClean="0"/>
              <a:t>5</a:t>
            </a:r>
            <a:r>
              <a:rPr lang="zh-CN" altLang="en-US" sz="2000" dirty="0" smtClean="0"/>
              <a:t>为</a:t>
            </a:r>
            <a:r>
              <a:rPr lang="zh-CN" altLang="en-US" sz="2000" dirty="0" smtClean="0"/>
              <a:t>例</a:t>
            </a:r>
            <a:endParaRPr lang="en-US" sz="2000" dirty="0" smtClean="0"/>
          </a:p>
          <a:p>
            <a:pPr marL="0" indent="0" eaLnBrk="1" hangingPunct="1">
              <a:buNone/>
            </a:pPr>
            <a:r>
              <a:rPr lang="en-US" altLang="zh-CN" sz="1200" dirty="0" smtClean="0"/>
              <a:t>5. </a:t>
            </a:r>
            <a:r>
              <a:rPr lang="zh-CN" altLang="en-US" sz="1200" dirty="0" smtClean="0"/>
              <a:t>一</a:t>
            </a:r>
            <a:r>
              <a:rPr lang="zh-CN" altLang="en-US" sz="1200" dirty="0" smtClean="0"/>
              <a:t>种控制计算机生成图像上的功能点的装置，其有与图像具有预先设定联系的校准点，该装置包括：</a:t>
            </a:r>
            <a:endParaRPr lang="en-US" altLang="zh-CN" sz="1200" dirty="0" smtClean="0"/>
          </a:p>
          <a:p>
            <a:pPr marL="0" indent="0" eaLnBrk="1" hangingPunct="1">
              <a:buNone/>
            </a:pPr>
            <a:r>
              <a:rPr lang="en-US" altLang="zh-CN" sz="1200" dirty="0" smtClean="0"/>
              <a:t>	</a:t>
            </a:r>
            <a:r>
              <a:rPr lang="zh-CN" altLang="en-US" sz="1200" dirty="0" smtClean="0"/>
              <a:t>一</a:t>
            </a:r>
            <a:r>
              <a:rPr lang="zh-CN" altLang="en-US" sz="1200" dirty="0" smtClean="0"/>
              <a:t>个</a:t>
            </a:r>
            <a:r>
              <a:rPr lang="zh-CN" altLang="en-US" sz="1200" u="sng" dirty="0" smtClean="0">
                <a:solidFill>
                  <a:srgbClr val="FF0000"/>
                </a:solidFill>
              </a:rPr>
              <a:t>手持装置 </a:t>
            </a:r>
            <a:r>
              <a:rPr lang="zh-CN" altLang="en-US" sz="1200" dirty="0" smtClean="0"/>
              <a:t>包括：</a:t>
            </a:r>
            <a:endParaRPr lang="en-US" altLang="zh-CN" sz="1200" dirty="0" smtClean="0"/>
          </a:p>
          <a:p>
            <a:pPr eaLnBrk="1" hangingPunct="1">
              <a:buNone/>
            </a:pPr>
            <a:r>
              <a:rPr lang="en-US" altLang="en-US" sz="1200" dirty="0" smtClean="0"/>
              <a:t> </a:t>
            </a:r>
            <a:r>
              <a:rPr lang="en-US" altLang="en-US" sz="1200" dirty="0" smtClean="0"/>
              <a:t>		</a:t>
            </a:r>
            <a:r>
              <a:rPr lang="zh-CN" altLang="en-US" sz="1200" dirty="0" smtClean="0"/>
              <a:t>一</a:t>
            </a:r>
            <a:r>
              <a:rPr lang="zh-CN" altLang="en-US" sz="1200" dirty="0" smtClean="0"/>
              <a:t>个</a:t>
            </a:r>
            <a:r>
              <a:rPr lang="zh-CN" altLang="en-US" sz="1200" u="sng" dirty="0" smtClean="0">
                <a:solidFill>
                  <a:srgbClr val="FF0000"/>
                </a:solidFill>
              </a:rPr>
              <a:t>图像传感器</a:t>
            </a:r>
            <a:r>
              <a:rPr lang="zh-CN" altLang="en-US" sz="1200" dirty="0" smtClean="0"/>
              <a:t>，前述图像传感器生成的数据包括校准点的数据，以及</a:t>
            </a:r>
            <a:endParaRPr lang="en-US" altLang="zh-CN" sz="1200" dirty="0" smtClean="0"/>
          </a:p>
          <a:p>
            <a:pPr eaLnBrk="1" hangingPunct="1">
              <a:buNone/>
            </a:pPr>
            <a:r>
              <a:rPr lang="en-US" altLang="zh-CN" sz="1200" dirty="0" smtClean="0"/>
              <a:t>		</a:t>
            </a:r>
            <a:r>
              <a:rPr lang="zh-CN" altLang="en-US" sz="1200" dirty="0" smtClean="0"/>
              <a:t>一</a:t>
            </a:r>
            <a:r>
              <a:rPr lang="zh-CN" altLang="en-US" sz="1200" dirty="0" smtClean="0"/>
              <a:t>个处理器，与前述手持装置耦合，接收前述生成的包括校准点数据在内的数据，并由程序控制，利用前述生成的包括校准点数据在内的数据控制图像上的功能点。</a:t>
            </a:r>
            <a:endParaRPr lang="en-US" altLang="zh-CN" sz="1200" dirty="0" smtClean="0"/>
          </a:p>
          <a:p>
            <a:endParaRPr lang="en-US" sz="2000" dirty="0"/>
          </a:p>
        </p:txBody>
      </p:sp>
      <p:sp>
        <p:nvSpPr>
          <p:cNvPr id="5" name="Rectangle 4"/>
          <p:cNvSpPr/>
          <p:nvPr/>
        </p:nvSpPr>
        <p:spPr>
          <a:xfrm>
            <a:off x="99796" y="3212976"/>
            <a:ext cx="4572000" cy="2308324"/>
          </a:xfrm>
          <a:prstGeom prst="rect">
            <a:avLst/>
          </a:prstGeom>
        </p:spPr>
        <p:txBody>
          <a:bodyPr>
            <a:spAutoFit/>
          </a:bodyPr>
          <a:lstStyle/>
          <a:p>
            <a:pPr marL="0" indent="0">
              <a:spcAft>
                <a:spcPct val="0"/>
              </a:spcAft>
              <a:buNone/>
            </a:pPr>
            <a:r>
              <a:rPr lang="en-US" sz="1200" dirty="0">
                <a:solidFill>
                  <a:srgbClr val="565A5C"/>
                </a:solidFill>
                <a:ea typeface="Malgun Gothic"/>
              </a:rPr>
              <a:t>5.  An apparatus for controlling a feature on a computer generated image, there being calibration points provided in a predetermined relationship to the image, the apparatus comprising</a:t>
            </a:r>
            <a:endParaRPr lang="en-US" sz="1200" dirty="0"/>
          </a:p>
          <a:p>
            <a:pPr marL="0" indent="0">
              <a:spcAft>
                <a:spcPct val="0"/>
              </a:spcAft>
              <a:buNone/>
            </a:pPr>
            <a:r>
              <a:rPr lang="ko-KR" altLang="en-US" sz="1200" dirty="0">
                <a:solidFill>
                  <a:srgbClr val="565A5C"/>
                </a:solidFill>
                <a:ea typeface="Arial"/>
              </a:rPr>
              <a:t>	</a:t>
            </a:r>
            <a:r>
              <a:rPr lang="en-US" sz="1200" dirty="0">
                <a:solidFill>
                  <a:srgbClr val="565A5C"/>
                </a:solidFill>
                <a:ea typeface="Malgun Gothic"/>
              </a:rPr>
              <a:t>a </a:t>
            </a:r>
            <a:r>
              <a:rPr lang="en-US" sz="1200" b="1" u="sng" dirty="0">
                <a:solidFill>
                  <a:srgbClr val="FF0000"/>
                </a:solidFill>
                <a:ea typeface="Malgun Gothic"/>
              </a:rPr>
              <a:t>handheld device </a:t>
            </a:r>
            <a:r>
              <a:rPr lang="en-US" sz="1200" dirty="0" smtClean="0">
                <a:solidFill>
                  <a:srgbClr val="565A5C"/>
                </a:solidFill>
                <a:ea typeface="Malgun Gothic"/>
              </a:rPr>
              <a:t>including:</a:t>
            </a:r>
            <a:endParaRPr lang="en-US" sz="1200" dirty="0"/>
          </a:p>
          <a:p>
            <a:pPr marL="0" indent="0">
              <a:spcAft>
                <a:spcPct val="0"/>
              </a:spcAft>
              <a:buNone/>
            </a:pPr>
            <a:r>
              <a:rPr lang="en-US" sz="1200" dirty="0">
                <a:solidFill>
                  <a:srgbClr val="565A5C"/>
                </a:solidFill>
                <a:ea typeface="Malgun Gothic"/>
              </a:rPr>
              <a:t>	</a:t>
            </a:r>
            <a:r>
              <a:rPr lang="en-US" sz="1200" dirty="0" smtClean="0">
                <a:solidFill>
                  <a:srgbClr val="565A5C"/>
                </a:solidFill>
                <a:ea typeface="Malgun Gothic"/>
              </a:rPr>
              <a:t>an </a:t>
            </a:r>
            <a:r>
              <a:rPr lang="en-US" sz="1200" b="1" u="sng" dirty="0">
                <a:solidFill>
                  <a:srgbClr val="FF0000"/>
                </a:solidFill>
                <a:ea typeface="Malgun Gothic"/>
              </a:rPr>
              <a:t>image sensor</a:t>
            </a:r>
            <a:r>
              <a:rPr lang="en-US" sz="1200" dirty="0">
                <a:solidFill>
                  <a:srgbClr val="565A5C"/>
                </a:solidFill>
                <a:ea typeface="Malgun Gothic"/>
              </a:rPr>
              <a:t>, said image sensor generating data including data of the calibration points; and</a:t>
            </a:r>
            <a:endParaRPr lang="en-US" sz="1200" dirty="0"/>
          </a:p>
          <a:p>
            <a:pPr marL="457200" indent="0">
              <a:spcAft>
                <a:spcPct val="0"/>
              </a:spcAft>
              <a:buNone/>
            </a:pPr>
            <a:r>
              <a:rPr lang="en-US" sz="1200" dirty="0">
                <a:solidFill>
                  <a:srgbClr val="565A5C"/>
                </a:solidFill>
                <a:ea typeface="Malgun Gothic"/>
              </a:rPr>
              <a:t>a processor coupled to said handled device to receive said generated data including data of the calibration points and programmed to use said generated data including data of the calibration points to control the feature on the image.</a:t>
            </a:r>
            <a:endParaRPr lang="en-US" sz="1200" dirty="0"/>
          </a:p>
        </p:txBody>
      </p:sp>
      <p:sp>
        <p:nvSpPr>
          <p:cNvPr id="9" name="Slide Number Placeholder 8"/>
          <p:cNvSpPr>
            <a:spLocks noGrp="1"/>
          </p:cNvSpPr>
          <p:nvPr>
            <p:ph type="sldNum" sz="quarter" idx="12"/>
          </p:nvPr>
        </p:nvSpPr>
        <p:spPr/>
        <p:txBody>
          <a:bodyPr/>
          <a:lstStyle/>
          <a:p>
            <a:fld id="{77D6B82E-E443-4B4C-83F3-4C122CF200FE}" type="slidenum">
              <a:rPr lang="fr-FR" altLang="en-US" smtClean="0"/>
              <a:pPr/>
              <a:t>18</a:t>
            </a:fld>
            <a:endParaRPr lang="fr-FR" altLang="en-US"/>
          </a:p>
        </p:txBody>
      </p:sp>
    </p:spTree>
    <p:extLst>
      <p:ext uri="{BB962C8B-B14F-4D97-AF65-F5344CB8AC3E}">
        <p14:creationId xmlns:p14="http://schemas.microsoft.com/office/powerpoint/2010/main" val="3229659177"/>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125" y="365125"/>
            <a:ext cx="8421688" cy="800219"/>
          </a:xfrm>
        </p:spPr>
        <p:txBody>
          <a:bodyPr/>
          <a:lstStyle/>
          <a:p>
            <a:r>
              <a:rPr lang="en-US" dirty="0" smtClean="0"/>
              <a:t>Case </a:t>
            </a:r>
            <a:r>
              <a:rPr lang="en-US" dirty="0"/>
              <a:t>- The Washington Court Ends the </a:t>
            </a:r>
            <a:r>
              <a:rPr lang="en-US" dirty="0" smtClean="0"/>
              <a:t>Case</a:t>
            </a:r>
            <a:br>
              <a:rPr lang="en-US" dirty="0" smtClean="0"/>
            </a:br>
            <a:r>
              <a:rPr lang="zh-CN" altLang="en-US" dirty="0" smtClean="0"/>
              <a:t>案例</a:t>
            </a:r>
            <a:r>
              <a:rPr lang="en-US" altLang="zh-CN" dirty="0" smtClean="0"/>
              <a:t>-</a:t>
            </a:r>
            <a:r>
              <a:rPr lang="zh-CN" altLang="en-US" dirty="0" smtClean="0"/>
              <a:t>华盛顿法院终结案件</a:t>
            </a:r>
            <a:endParaRPr lang="en-US" dirty="0"/>
          </a:p>
        </p:txBody>
      </p:sp>
      <p:sp>
        <p:nvSpPr>
          <p:cNvPr id="3" name="Content Placeholder 2"/>
          <p:cNvSpPr>
            <a:spLocks noGrp="1"/>
          </p:cNvSpPr>
          <p:nvPr>
            <p:ph sz="half" idx="1"/>
          </p:nvPr>
        </p:nvSpPr>
        <p:spPr/>
        <p:txBody>
          <a:bodyPr/>
          <a:lstStyle/>
          <a:p>
            <a:r>
              <a:rPr lang="en-US" sz="2000" dirty="0"/>
              <a:t>"handheld device" means "handheld direct pointing </a:t>
            </a:r>
            <a:r>
              <a:rPr lang="en-US" sz="2000" dirty="0" smtClean="0"/>
              <a:t>device“</a:t>
            </a:r>
          </a:p>
          <a:p>
            <a:pPr marL="0" indent="0">
              <a:buNone/>
            </a:pPr>
            <a:endParaRPr lang="en-US" sz="2000" dirty="0" smtClean="0"/>
          </a:p>
          <a:p>
            <a:pPr marL="0" indent="0">
              <a:buNone/>
            </a:pPr>
            <a:r>
              <a:rPr lang="en-US" sz="2000" dirty="0" smtClean="0"/>
              <a:t>[</a:t>
            </a:r>
            <a:r>
              <a:rPr lang="zh-CN" altLang="en-US" sz="2000" dirty="0" smtClean="0"/>
              <a:t>“手持装置”意思是“手持直接定位装置”</a:t>
            </a:r>
            <a:r>
              <a:rPr lang="en-US" sz="2000" dirty="0" smtClean="0"/>
              <a:t>]</a:t>
            </a:r>
          </a:p>
          <a:p>
            <a:r>
              <a:rPr lang="en-US" sz="2000" dirty="0" smtClean="0"/>
              <a:t>"</a:t>
            </a:r>
            <a:r>
              <a:rPr lang="en-US" sz="2000" dirty="0"/>
              <a:t>image sensor" means "a device that measures the intensity of reflected light from an image</a:t>
            </a:r>
            <a:r>
              <a:rPr lang="en-US" sz="2000" dirty="0" smtClean="0"/>
              <a:t>"</a:t>
            </a:r>
          </a:p>
          <a:p>
            <a:pPr marL="185737" lvl="1" indent="0" algn="r">
              <a:buNone/>
            </a:pPr>
            <a:r>
              <a:rPr lang="en-US" sz="1050" dirty="0"/>
              <a:t>No. </a:t>
            </a:r>
            <a:r>
              <a:rPr lang="en-US" sz="900" dirty="0"/>
              <a:t>6:11-cv-00496</a:t>
            </a:r>
            <a:r>
              <a:rPr lang="en-US" sz="1050" dirty="0"/>
              <a:t> (D.I. 268, at 5-7, 28) (May 28, 2013</a:t>
            </a:r>
            <a:r>
              <a:rPr lang="en-US" sz="1050" dirty="0" smtClean="0"/>
              <a:t>)</a:t>
            </a:r>
          </a:p>
          <a:p>
            <a:pPr marL="185737" lvl="1" indent="0">
              <a:buNone/>
            </a:pPr>
            <a:endParaRPr lang="en-US" sz="1050" dirty="0"/>
          </a:p>
          <a:p>
            <a:pPr marL="185737" lvl="1" indent="0">
              <a:buNone/>
            </a:pPr>
            <a:r>
              <a:rPr lang="en-US" sz="2000" dirty="0" smtClean="0"/>
              <a:t>[</a:t>
            </a:r>
            <a:r>
              <a:rPr lang="zh-CN" altLang="en-US" sz="2000" dirty="0" smtClean="0"/>
              <a:t>“图像传感器”意思是“处理图像反射光亮度的装置”</a:t>
            </a:r>
            <a:r>
              <a:rPr lang="en-US" sz="2000" dirty="0" smtClean="0"/>
              <a:t>]</a:t>
            </a:r>
            <a:endParaRPr lang="en-US" sz="2000" dirty="0"/>
          </a:p>
          <a:p>
            <a:pPr marL="185737" lvl="1" indent="0">
              <a:buNone/>
            </a:pPr>
            <a:endParaRPr lang="en-US" sz="1050" dirty="0"/>
          </a:p>
        </p:txBody>
      </p:sp>
      <p:pic>
        <p:nvPicPr>
          <p:cNvPr id="5" name="Picture 2" descr="image004"/>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p:blipFill>
        <p:spPr>
          <a:xfrm>
            <a:off x="4542544" y="1844824"/>
            <a:ext cx="4493372" cy="377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7"/>
          <p:cNvSpPr>
            <a:spLocks noGrp="1"/>
          </p:cNvSpPr>
          <p:nvPr>
            <p:ph type="sldNum" sz="quarter" idx="12"/>
          </p:nvPr>
        </p:nvSpPr>
        <p:spPr/>
        <p:txBody>
          <a:bodyPr/>
          <a:lstStyle/>
          <a:p>
            <a:fld id="{77D6B82E-E443-4B4C-83F3-4C122CF200FE}" type="slidenum">
              <a:rPr lang="fr-FR" altLang="en-US" smtClean="0"/>
              <a:pPr/>
              <a:t>19</a:t>
            </a:fld>
            <a:endParaRPr lang="fr-FR" altLang="en-US"/>
          </a:p>
        </p:txBody>
      </p:sp>
    </p:spTree>
    <p:extLst>
      <p:ext uri="{BB962C8B-B14F-4D97-AF65-F5344CB8AC3E}">
        <p14:creationId xmlns:p14="http://schemas.microsoft.com/office/powerpoint/2010/main" val="2076517696"/>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 name="Title 1"/>
          <p:cNvSpPr>
            <a:spLocks noGrp="1"/>
          </p:cNvSpPr>
          <p:nvPr>
            <p:ph type="title" idx="4294967295"/>
          </p:nvPr>
        </p:nvSpPr>
        <p:spPr>
          <a:xfrm>
            <a:off x="368300" y="365125"/>
            <a:ext cx="8420100" cy="800219"/>
          </a:xfrm>
          <a:noFill/>
        </p:spPr>
        <p:txBody>
          <a:bodyPr/>
          <a:lstStyle/>
          <a:p>
            <a:r>
              <a:rPr lang="fr-FR" altLang="en-US" dirty="0" smtClean="0"/>
              <a:t>Overview</a:t>
            </a:r>
            <a:br>
              <a:rPr lang="fr-FR" altLang="en-US" dirty="0" smtClean="0"/>
            </a:br>
            <a:r>
              <a:rPr lang="zh-CN" altLang="en-US" dirty="0" smtClean="0"/>
              <a:t>概述</a:t>
            </a:r>
            <a:endParaRPr lang="fr-FR" altLang="en-US" dirty="0"/>
          </a:p>
        </p:txBody>
      </p:sp>
      <p:sp>
        <p:nvSpPr>
          <p:cNvPr id="2192" name="Content Placeholder 2"/>
          <p:cNvSpPr>
            <a:spLocks noGrp="1"/>
          </p:cNvSpPr>
          <p:nvPr>
            <p:ph sz="half" idx="4294967295"/>
          </p:nvPr>
        </p:nvSpPr>
        <p:spPr>
          <a:xfrm>
            <a:off x="365125" y="1600200"/>
            <a:ext cx="4038600" cy="4525963"/>
          </a:xfrm>
        </p:spPr>
        <p:txBody>
          <a:bodyPr/>
          <a:lstStyle/>
          <a:p>
            <a:pPr>
              <a:spcAft>
                <a:spcPts val="600"/>
              </a:spcAft>
            </a:pPr>
            <a:r>
              <a:rPr lang="fr-FR" altLang="en-US" sz="1800" dirty="0" smtClean="0"/>
              <a:t>Introduction </a:t>
            </a:r>
            <a:endParaRPr lang="fr-FR" altLang="en-US" sz="1800" dirty="0"/>
          </a:p>
          <a:p>
            <a:pPr>
              <a:spcAft>
                <a:spcPts val="600"/>
              </a:spcAft>
            </a:pPr>
            <a:r>
              <a:rPr lang="fr-FR" altLang="en-US" sz="1800" dirty="0"/>
              <a:t>Timeline of Typical U.S. District Court </a:t>
            </a:r>
            <a:r>
              <a:rPr lang="fr-FR" altLang="en-US" sz="1800" dirty="0" smtClean="0"/>
              <a:t>Case</a:t>
            </a:r>
            <a:endParaRPr lang="fr-FR" altLang="en-US" sz="1800" dirty="0"/>
          </a:p>
          <a:p>
            <a:pPr>
              <a:spcAft>
                <a:spcPts val="600"/>
              </a:spcAft>
            </a:pPr>
            <a:r>
              <a:rPr lang="fr-FR" altLang="en-US" sz="1800" dirty="0" smtClean="0"/>
              <a:t>Case </a:t>
            </a:r>
            <a:r>
              <a:rPr lang="fr-FR" altLang="en-US" sz="1800" dirty="0"/>
              <a:t>- Plaintiff v. Asian Company + 20 Big Box Retailers (Walmart, Best Buy, etc</a:t>
            </a:r>
            <a:r>
              <a:rPr lang="fr-FR" altLang="en-US" sz="1800" dirty="0" smtClean="0"/>
              <a:t>.)</a:t>
            </a:r>
            <a:endParaRPr lang="fr-FR" altLang="en-US" sz="1800" dirty="0"/>
          </a:p>
          <a:p>
            <a:pPr>
              <a:spcAft>
                <a:spcPts val="600"/>
              </a:spcAft>
            </a:pPr>
            <a:r>
              <a:rPr lang="fr-FR" altLang="en-US" sz="1800" dirty="0" err="1" smtClean="0"/>
              <a:t>Lessons</a:t>
            </a:r>
            <a:r>
              <a:rPr lang="fr-FR" altLang="en-US" sz="1800" dirty="0" smtClean="0"/>
              <a:t> </a:t>
            </a:r>
            <a:r>
              <a:rPr lang="fr-FR" altLang="en-US" sz="1800" dirty="0" err="1" smtClean="0"/>
              <a:t>Learned</a:t>
            </a:r>
            <a:endParaRPr lang="fr-FR" altLang="en-US" dirty="0"/>
          </a:p>
        </p:txBody>
      </p:sp>
      <p:sp>
        <p:nvSpPr>
          <p:cNvPr id="2193" name="Content Placeholder 3"/>
          <p:cNvSpPr>
            <a:spLocks noGrp="1"/>
          </p:cNvSpPr>
          <p:nvPr>
            <p:ph sz="half" idx="4294967295"/>
          </p:nvPr>
        </p:nvSpPr>
        <p:spPr>
          <a:xfrm>
            <a:off x="4427984" y="1556792"/>
            <a:ext cx="4038600" cy="4525963"/>
          </a:xfrm>
        </p:spPr>
        <p:txBody>
          <a:bodyPr/>
          <a:lstStyle/>
          <a:p>
            <a:pPr eaLnBrk="1" hangingPunct="1">
              <a:spcAft>
                <a:spcPts val="600"/>
              </a:spcAft>
            </a:pPr>
            <a:r>
              <a:rPr lang="zh-CN" altLang="en-US" dirty="0"/>
              <a:t>介</a:t>
            </a:r>
            <a:r>
              <a:rPr lang="zh-CN" altLang="en-US" dirty="0" smtClean="0"/>
              <a:t>绍</a:t>
            </a:r>
            <a:endParaRPr lang="fr-FR" altLang="en-US" dirty="0" smtClean="0"/>
          </a:p>
          <a:p>
            <a:pPr eaLnBrk="1" hangingPunct="1">
              <a:spcAft>
                <a:spcPts val="600"/>
              </a:spcAft>
            </a:pPr>
            <a:r>
              <a:rPr lang="zh-CN" altLang="en-US" dirty="0"/>
              <a:t>典型美</a:t>
            </a:r>
            <a:r>
              <a:rPr lang="zh-CN" altLang="en-US" dirty="0" smtClean="0"/>
              <a:t>国</a:t>
            </a:r>
            <a:r>
              <a:rPr lang="zh-CN" altLang="en-US" dirty="0"/>
              <a:t>地方</a:t>
            </a:r>
            <a:r>
              <a:rPr lang="zh-CN" altLang="en-US" dirty="0" smtClean="0"/>
              <a:t>法</a:t>
            </a:r>
            <a:r>
              <a:rPr lang="zh-CN" altLang="en-US" dirty="0"/>
              <a:t>院案件时间</a:t>
            </a:r>
            <a:r>
              <a:rPr lang="zh-CN" altLang="en-US" dirty="0" smtClean="0"/>
              <a:t>轴</a:t>
            </a:r>
            <a:endParaRPr lang="fr-FR" altLang="en-US" dirty="0" smtClean="0"/>
          </a:p>
          <a:p>
            <a:pPr eaLnBrk="1" hangingPunct="1">
              <a:spcAft>
                <a:spcPts val="600"/>
              </a:spcAft>
            </a:pPr>
            <a:r>
              <a:rPr lang="zh-CN" altLang="en-US" dirty="0"/>
              <a:t>案例</a:t>
            </a:r>
            <a:r>
              <a:rPr lang="en-US" altLang="zh-CN" dirty="0"/>
              <a:t>-</a:t>
            </a:r>
            <a:r>
              <a:rPr lang="zh-CN" altLang="en-US" dirty="0"/>
              <a:t>原告诉亚洲公司</a:t>
            </a:r>
            <a:r>
              <a:rPr lang="en-US" altLang="zh-CN" dirty="0"/>
              <a:t>+20</a:t>
            </a:r>
            <a:r>
              <a:rPr lang="zh-CN" altLang="en-US" dirty="0"/>
              <a:t>家大型零售商（沃尔玛、百思买</a:t>
            </a:r>
            <a:r>
              <a:rPr lang="zh-CN" altLang="en-US" dirty="0" smtClean="0"/>
              <a:t>等）</a:t>
            </a:r>
            <a:endParaRPr lang="en-US" altLang="zh-CN" dirty="0" smtClean="0"/>
          </a:p>
          <a:p>
            <a:pPr marL="0" indent="0" eaLnBrk="1" hangingPunct="1">
              <a:spcAft>
                <a:spcPts val="600"/>
              </a:spcAft>
              <a:buNone/>
            </a:pPr>
            <a:endParaRPr lang="en-US" altLang="en-US" dirty="0" smtClean="0"/>
          </a:p>
          <a:p>
            <a:pPr eaLnBrk="1" hangingPunct="1">
              <a:spcAft>
                <a:spcPts val="600"/>
              </a:spcAft>
            </a:pPr>
            <a:r>
              <a:rPr lang="zh-CN" altLang="en-US" dirty="0" smtClean="0"/>
              <a:t>经</a:t>
            </a:r>
            <a:r>
              <a:rPr lang="zh-CN" altLang="en-US" dirty="0"/>
              <a:t>验教训</a:t>
            </a:r>
            <a:endParaRPr lang="fr-FR" altLang="en-US" dirty="0"/>
          </a:p>
          <a:p>
            <a:pPr eaLnBrk="1" hangingPunct="1"/>
            <a:endParaRPr lang="fr-FR" altLang="en-US" dirty="0"/>
          </a:p>
          <a:p>
            <a:pPr eaLnBrk="1" hangingPunct="1"/>
            <a:endParaRPr lang="fr-FR" altLang="en-US" dirty="0"/>
          </a:p>
        </p:txBody>
      </p:sp>
      <p:sp>
        <p:nvSpPr>
          <p:cNvPr id="2196"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ts val="1000"/>
              </a:spcBef>
              <a:buClr>
                <a:schemeClr val="accent1"/>
              </a:buClr>
              <a:buFont typeface="Arial" charset="0"/>
              <a:buChar char="•"/>
              <a:defRPr sz="2000">
                <a:solidFill>
                  <a:schemeClr val="tx1"/>
                </a:solidFill>
                <a:latin typeface="Arial" charset="0"/>
                <a:cs typeface="Arial" charset="0"/>
              </a:defRPr>
            </a:lvl1pPr>
            <a:lvl2pPr marL="365125" indent="-179388" eaLnBrk="0" hangingPunct="0">
              <a:spcBef>
                <a:spcPts val="600"/>
              </a:spcBef>
              <a:buClr>
                <a:schemeClr val="bg1"/>
              </a:buClr>
              <a:buFont typeface="Arial" charset="0"/>
              <a:buChar char="•"/>
              <a:defRPr>
                <a:solidFill>
                  <a:schemeClr val="tx1"/>
                </a:solidFill>
                <a:latin typeface="Arial" charset="0"/>
                <a:cs typeface="Arial" charset="0"/>
              </a:defRPr>
            </a:lvl2pPr>
            <a:lvl3pPr marL="547688" indent="-182563" eaLnBrk="0" hangingPunct="0">
              <a:spcBef>
                <a:spcPts val="400"/>
              </a:spcBef>
              <a:buClr>
                <a:schemeClr val="tx1"/>
              </a:buClr>
              <a:buFont typeface="Arial" charset="0"/>
              <a:buChar char="•"/>
              <a:defRPr sz="1400">
                <a:solidFill>
                  <a:schemeClr val="tx1"/>
                </a:solidFill>
                <a:latin typeface="Arial" charset="0"/>
                <a:cs typeface="Arial" charset="0"/>
              </a:defRPr>
            </a:lvl3pPr>
            <a:lvl4pPr marL="730250" indent="-182563" eaLnBrk="0" hangingPunct="0">
              <a:spcBef>
                <a:spcPts val="300"/>
              </a:spcBef>
              <a:buClr>
                <a:schemeClr val="tx1"/>
              </a:buClr>
              <a:buFont typeface="Arial" charset="0"/>
              <a:buChar char="•"/>
              <a:defRPr sz="1200">
                <a:solidFill>
                  <a:schemeClr val="tx1"/>
                </a:solidFill>
                <a:latin typeface="Arial" charset="0"/>
                <a:cs typeface="Arial" charset="0"/>
              </a:defRPr>
            </a:lvl4pPr>
            <a:lvl5pPr marL="914400" indent="-182563" eaLnBrk="0" hangingPunct="0">
              <a:spcBef>
                <a:spcPts val="300"/>
              </a:spcBef>
              <a:buClr>
                <a:schemeClr val="tx1"/>
              </a:buClr>
              <a:buFont typeface="Arial" charset="0"/>
              <a:buChar char="•"/>
              <a:defRPr sz="1200">
                <a:solidFill>
                  <a:schemeClr val="tx1"/>
                </a:solidFill>
                <a:latin typeface="Arial" charset="0"/>
                <a:cs typeface="Arial" charset="0"/>
              </a:defRPr>
            </a:lvl5pPr>
            <a:lvl6pPr marL="13716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6pPr>
            <a:lvl7pPr marL="18288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7pPr>
            <a:lvl8pPr marL="22860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8pPr>
            <a:lvl9pPr marL="27432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9pPr>
          </a:lstStyle>
          <a:p>
            <a:pPr algn="r">
              <a:spcBef>
                <a:spcPct val="0"/>
              </a:spcBef>
              <a:buClrTx/>
              <a:buFontTx/>
              <a:buNone/>
            </a:pPr>
            <a:fld id="{9D4BE9A4-06DE-4BBE-9DBC-3EE575324EC8}" type="slidenum">
              <a:rPr lang="fr-FR" altLang="en-US" sz="900"/>
              <a:pPr algn="r">
                <a:spcBef>
                  <a:spcPct val="0"/>
                </a:spcBef>
                <a:buClrTx/>
                <a:buFontTx/>
                <a:buNone/>
              </a:pPr>
              <a:t>2</a:t>
            </a:fld>
            <a:endParaRPr lang="fr-FR" altLang="en-US" sz="900"/>
          </a:p>
        </p:txBody>
      </p:sp>
      <p:sp>
        <p:nvSpPr>
          <p:cNvPr id="5" name="Slide Number Placeholder 4"/>
          <p:cNvSpPr>
            <a:spLocks noGrp="1"/>
          </p:cNvSpPr>
          <p:nvPr>
            <p:ph type="sldNum" sz="quarter" idx="12"/>
          </p:nvPr>
        </p:nvSpPr>
        <p:spPr/>
        <p:txBody>
          <a:bodyPr/>
          <a:lstStyle/>
          <a:p>
            <a:fld id="{64FAFA8F-B713-4618-A249-51612DA1D909}" type="slidenum">
              <a:rPr lang="fr-FR" altLang="en-US" smtClean="0"/>
              <a:pPr/>
              <a:t>2</a:t>
            </a:fld>
            <a:endParaRPr lang="fr-FR" altLang="en-US"/>
          </a:p>
        </p:txBody>
      </p:sp>
    </p:spTree>
    <p:extLst>
      <p:ext uri="{BB962C8B-B14F-4D97-AF65-F5344CB8AC3E}">
        <p14:creationId xmlns:p14="http://schemas.microsoft.com/office/powerpoint/2010/main" val="2936682997"/>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125" y="365125"/>
            <a:ext cx="8421688" cy="800219"/>
          </a:xfrm>
        </p:spPr>
        <p:txBody>
          <a:bodyPr/>
          <a:lstStyle/>
          <a:p>
            <a:r>
              <a:rPr lang="en-US" dirty="0" smtClean="0"/>
              <a:t>Case </a:t>
            </a:r>
            <a:r>
              <a:rPr lang="en-US" dirty="0"/>
              <a:t>- The Washington Court Ends the </a:t>
            </a:r>
            <a:r>
              <a:rPr lang="en-US" dirty="0" smtClean="0"/>
              <a:t>Case</a:t>
            </a:r>
            <a:br>
              <a:rPr lang="en-US" dirty="0" smtClean="0"/>
            </a:br>
            <a:r>
              <a:rPr lang="zh-CN" altLang="en-US" dirty="0" smtClean="0"/>
              <a:t>案例</a:t>
            </a:r>
            <a:r>
              <a:rPr lang="en-US" altLang="zh-CN" dirty="0" smtClean="0"/>
              <a:t>-</a:t>
            </a:r>
            <a:r>
              <a:rPr lang="zh-CN" altLang="en-US" dirty="0" smtClean="0"/>
              <a:t>华盛顿法院终结案件</a:t>
            </a:r>
            <a:endParaRPr lang="en-US" dirty="0"/>
          </a:p>
        </p:txBody>
      </p:sp>
      <p:pic>
        <p:nvPicPr>
          <p:cNvPr id="5" name="Picture 2" descr="image004"/>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p:blipFill>
        <p:spPr>
          <a:xfrm>
            <a:off x="365125" y="2149644"/>
            <a:ext cx="4130675" cy="3471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l="18494"/>
          <a:stretch/>
        </p:blipFill>
        <p:spPr>
          <a:xfrm>
            <a:off x="4478054" y="2132856"/>
            <a:ext cx="4287819" cy="2959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5"/>
          <p:cNvSpPr/>
          <p:nvPr/>
        </p:nvSpPr>
        <p:spPr>
          <a:xfrm>
            <a:off x="5580112" y="3068960"/>
            <a:ext cx="2376264" cy="1224136"/>
          </a:xfrm>
          <a:prstGeom prst="ellipse">
            <a:avLst/>
          </a:prstGeom>
          <a:noFill/>
          <a:ln w="38100" cap="flat" cmpd="sng" algn="ctr">
            <a:solidFill>
              <a:srgbClr val="FF0000"/>
            </a:solidFill>
            <a:prstDash val="solid"/>
            <a:round/>
            <a:headEnd type="none" w="med" len="med"/>
            <a:tailEnd type="none" w="med" len="med"/>
          </a:ln>
          <a:extLst/>
        </p:spPr>
        <p:txBody>
          <a:bodyPr vert="horz" wrap="square" lIns="91440" tIns="45720" rIns="91440" bIns="45720"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smtClean="0">
              <a:ln>
                <a:noFill/>
              </a:ln>
              <a:solidFill>
                <a:schemeClr val="tx1"/>
              </a:solidFill>
              <a:latin typeface="Arial" charset="0"/>
              <a:cs typeface="Arial" charset="0"/>
            </a:endParaRPr>
          </a:p>
        </p:txBody>
      </p:sp>
      <p:sp>
        <p:nvSpPr>
          <p:cNvPr id="3" name="TextBox 2"/>
          <p:cNvSpPr txBox="1"/>
          <p:nvPr/>
        </p:nvSpPr>
        <p:spPr>
          <a:xfrm>
            <a:off x="539552" y="1521500"/>
            <a:ext cx="3460944" cy="369332"/>
          </a:xfrm>
          <a:prstGeom prst="rect">
            <a:avLst/>
          </a:prstGeom>
          <a:noFill/>
        </p:spPr>
        <p:txBody>
          <a:bodyPr wrap="square" rtlCol="0">
            <a:spAutoFit/>
          </a:bodyPr>
          <a:lstStyle/>
          <a:p>
            <a:r>
              <a:rPr lang="en-US" u="sng" dirty="0" smtClean="0"/>
              <a:t>‘729 Patent 729</a:t>
            </a:r>
            <a:r>
              <a:rPr lang="zh-CN" altLang="en-US" u="sng" dirty="0" smtClean="0"/>
              <a:t>专利</a:t>
            </a:r>
            <a:endParaRPr lang="en-US" u="sng" dirty="0"/>
          </a:p>
        </p:txBody>
      </p:sp>
      <p:sp>
        <p:nvSpPr>
          <p:cNvPr id="4" name="Rectangle 3"/>
          <p:cNvSpPr/>
          <p:nvPr/>
        </p:nvSpPr>
        <p:spPr>
          <a:xfrm>
            <a:off x="4572000" y="1521500"/>
            <a:ext cx="4071966" cy="369332"/>
          </a:xfrm>
          <a:prstGeom prst="rect">
            <a:avLst/>
          </a:prstGeom>
        </p:spPr>
        <p:txBody>
          <a:bodyPr wrap="square">
            <a:spAutoFit/>
          </a:bodyPr>
          <a:lstStyle/>
          <a:p>
            <a:r>
              <a:rPr lang="en-US" u="sng" dirty="0" smtClean="0"/>
              <a:t>Accused Product </a:t>
            </a:r>
            <a:r>
              <a:rPr lang="zh-CN" altLang="en-US" u="sng" dirty="0" smtClean="0"/>
              <a:t>被控产品</a:t>
            </a:r>
            <a:endParaRPr lang="en-US" u="sng" dirty="0"/>
          </a:p>
        </p:txBody>
      </p:sp>
      <p:sp>
        <p:nvSpPr>
          <p:cNvPr id="10" name="Slide Number Placeholder 9"/>
          <p:cNvSpPr>
            <a:spLocks noGrp="1"/>
          </p:cNvSpPr>
          <p:nvPr>
            <p:ph type="sldNum" sz="quarter" idx="12"/>
          </p:nvPr>
        </p:nvSpPr>
        <p:spPr/>
        <p:txBody>
          <a:bodyPr/>
          <a:lstStyle/>
          <a:p>
            <a:fld id="{77D6B82E-E443-4B4C-83F3-4C122CF200FE}" type="slidenum">
              <a:rPr lang="fr-FR" altLang="en-US" smtClean="0"/>
              <a:pPr/>
              <a:t>20</a:t>
            </a:fld>
            <a:endParaRPr lang="fr-FR" altLang="en-US"/>
          </a:p>
        </p:txBody>
      </p:sp>
    </p:spTree>
    <p:extLst>
      <p:ext uri="{BB962C8B-B14F-4D97-AF65-F5344CB8AC3E}">
        <p14:creationId xmlns:p14="http://schemas.microsoft.com/office/powerpoint/2010/main" val="485723128"/>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125" y="365125"/>
            <a:ext cx="8421688" cy="800219"/>
          </a:xfrm>
        </p:spPr>
        <p:txBody>
          <a:bodyPr/>
          <a:lstStyle/>
          <a:p>
            <a:r>
              <a:rPr lang="en-US" dirty="0"/>
              <a:t>Case </a:t>
            </a:r>
            <a:r>
              <a:rPr lang="en-US" dirty="0" smtClean="0"/>
              <a:t>- </a:t>
            </a:r>
            <a:r>
              <a:rPr lang="en-US" dirty="0"/>
              <a:t>The Washington Court Ends the </a:t>
            </a:r>
            <a:r>
              <a:rPr lang="en-US" dirty="0" smtClean="0"/>
              <a:t>Case</a:t>
            </a:r>
            <a:br>
              <a:rPr lang="en-US" dirty="0" smtClean="0"/>
            </a:br>
            <a:r>
              <a:rPr lang="zh-CN" altLang="en-US" dirty="0" smtClean="0"/>
              <a:t>案例</a:t>
            </a:r>
            <a:r>
              <a:rPr lang="en-US" altLang="zh-CN" dirty="0" smtClean="0"/>
              <a:t>-</a:t>
            </a:r>
            <a:r>
              <a:rPr lang="zh-CN" altLang="en-US" dirty="0" smtClean="0"/>
              <a:t>华盛顿法院终结案件</a:t>
            </a:r>
            <a:endParaRPr lang="en-US" dirty="0"/>
          </a:p>
        </p:txBody>
      </p:sp>
      <p:sp>
        <p:nvSpPr>
          <p:cNvPr id="3" name="Content Placeholder 2"/>
          <p:cNvSpPr>
            <a:spLocks noGrp="1"/>
          </p:cNvSpPr>
          <p:nvPr>
            <p:ph sz="half" idx="1"/>
          </p:nvPr>
        </p:nvSpPr>
        <p:spPr/>
        <p:txBody>
          <a:bodyPr/>
          <a:lstStyle/>
          <a:p>
            <a:endParaRPr lang="en-US" sz="2000" dirty="0" smtClean="0"/>
          </a:p>
          <a:p>
            <a:endParaRPr lang="en-US" sz="2000" dirty="0"/>
          </a:p>
          <a:p>
            <a:endParaRPr lang="en-US" sz="2000" dirty="0" smtClean="0"/>
          </a:p>
          <a:p>
            <a:endParaRPr lang="en-US" sz="2000" dirty="0"/>
          </a:p>
          <a:p>
            <a:endParaRPr lang="en-US" sz="2000" dirty="0" smtClean="0"/>
          </a:p>
          <a:p>
            <a:endParaRPr lang="en-US" sz="2000" dirty="0" smtClean="0"/>
          </a:p>
          <a:p>
            <a:r>
              <a:rPr lang="en-US" sz="1800" dirty="0" smtClean="0"/>
              <a:t>No </a:t>
            </a:r>
            <a:r>
              <a:rPr lang="en-US" sz="1800" dirty="0"/>
              <a:t>infringement because no "direct pointing":  "user is often compelled to adjust the location of the cursor using visual feedback even when the sensor bar and screen are closely aligned"</a:t>
            </a:r>
          </a:p>
          <a:p>
            <a:pPr marL="185737" lvl="1" indent="0" algn="r">
              <a:buNone/>
            </a:pPr>
            <a:r>
              <a:rPr lang="en-US" sz="1000" dirty="0" smtClean="0"/>
              <a:t>No</a:t>
            </a:r>
            <a:r>
              <a:rPr lang="en-US" sz="1000" dirty="0"/>
              <a:t>. 2:14-cv-00865 (D.I. 598, </a:t>
            </a:r>
            <a:r>
              <a:rPr lang="en-US" sz="900" dirty="0"/>
              <a:t>at</a:t>
            </a:r>
            <a:r>
              <a:rPr lang="en-US" sz="1000" dirty="0"/>
              <a:t> 3) (December 22, 2014)</a:t>
            </a:r>
          </a:p>
          <a:p>
            <a:endParaRPr lang="en-US" dirty="0"/>
          </a:p>
        </p:txBody>
      </p:sp>
      <p:sp>
        <p:nvSpPr>
          <p:cNvPr id="4" name="Content Placeholder 3"/>
          <p:cNvSpPr>
            <a:spLocks noGrp="1"/>
          </p:cNvSpPr>
          <p:nvPr>
            <p:ph sz="half" idx="2"/>
          </p:nvPr>
        </p:nvSpPr>
        <p:spPr/>
        <p:txBody>
          <a:bodyPr/>
          <a:lstStyle/>
          <a:p>
            <a:endParaRPr lang="en-US" dirty="0" smtClean="0"/>
          </a:p>
          <a:p>
            <a:endParaRPr lang="en-US" dirty="0" smtClean="0"/>
          </a:p>
          <a:p>
            <a:endParaRPr lang="en-US" dirty="0" smtClean="0"/>
          </a:p>
          <a:p>
            <a:endParaRPr lang="en-US" dirty="0" smtClean="0"/>
          </a:p>
          <a:p>
            <a:endParaRPr lang="en-US" dirty="0" smtClean="0"/>
          </a:p>
          <a:p>
            <a:r>
              <a:rPr lang="zh-CN" altLang="en-US" sz="2000" dirty="0" smtClean="0"/>
              <a:t>侵权不成立因为没有“直接定位</a:t>
            </a:r>
            <a:r>
              <a:rPr lang="zh-CN" altLang="en-US" sz="2000" dirty="0" smtClean="0"/>
              <a:t>”：  “当</a:t>
            </a:r>
            <a:r>
              <a:rPr lang="zh-CN" altLang="en-US" sz="2000" dirty="0" smtClean="0"/>
              <a:t>接收器和屏幕相联接，用户需要根据视觉反馈调整光标的位置</a:t>
            </a:r>
            <a:r>
              <a:rPr lang="zh-CN" altLang="en-US" sz="2000" dirty="0" smtClean="0"/>
              <a:t>”</a:t>
            </a:r>
            <a:endParaRPr lang="en-US" altLang="zh-CN" sz="2000" dirty="0" smtClean="0"/>
          </a:p>
          <a:p>
            <a:pPr marL="185737" lvl="1" indent="0" algn="r">
              <a:buClr>
                <a:srgbClr val="6E2D91"/>
              </a:buClr>
              <a:buNone/>
            </a:pPr>
            <a:r>
              <a:rPr lang="en-US" sz="1000" dirty="0">
                <a:solidFill>
                  <a:srgbClr val="565A5C"/>
                </a:solidFill>
              </a:rPr>
              <a:t>No. 2:14-cv-00865 (</a:t>
            </a:r>
            <a:r>
              <a:rPr lang="en-US" sz="1000" dirty="0" err="1">
                <a:solidFill>
                  <a:srgbClr val="565A5C"/>
                </a:solidFill>
              </a:rPr>
              <a:t>D.I</a:t>
            </a:r>
            <a:r>
              <a:rPr lang="en-US" sz="1000" dirty="0">
                <a:solidFill>
                  <a:srgbClr val="565A5C"/>
                </a:solidFill>
              </a:rPr>
              <a:t>. 598, </a:t>
            </a:r>
            <a:r>
              <a:rPr lang="en-US" sz="900" dirty="0">
                <a:solidFill>
                  <a:srgbClr val="565A5C"/>
                </a:solidFill>
              </a:rPr>
              <a:t>at</a:t>
            </a:r>
            <a:r>
              <a:rPr lang="en-US" sz="1000" dirty="0">
                <a:solidFill>
                  <a:srgbClr val="565A5C"/>
                </a:solidFill>
              </a:rPr>
              <a:t> 3) (December 22, 2014)</a:t>
            </a:r>
          </a:p>
          <a:p>
            <a:pPr marL="0" lvl="0" indent="0">
              <a:buClr>
                <a:srgbClr val="6E2D91"/>
              </a:buClr>
              <a:buNone/>
            </a:pPr>
            <a:endParaRPr lang="en-US" dirty="0">
              <a:solidFill>
                <a:srgbClr val="565A5C"/>
              </a:solidFill>
            </a:endParaRPr>
          </a:p>
          <a:p>
            <a:pPr marL="0" indent="0">
              <a:buNone/>
            </a:pPr>
            <a:endParaRPr lang="en-US" sz="2000"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l="18494"/>
          <a:stretch/>
        </p:blipFill>
        <p:spPr>
          <a:xfrm>
            <a:off x="2483768" y="1214422"/>
            <a:ext cx="4287819" cy="2959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5"/>
          <p:cNvSpPr/>
          <p:nvPr/>
        </p:nvSpPr>
        <p:spPr>
          <a:xfrm>
            <a:off x="1102058" y="1916832"/>
            <a:ext cx="2376264" cy="1224136"/>
          </a:xfrm>
          <a:prstGeom prst="ellipse">
            <a:avLst/>
          </a:prstGeom>
          <a:noFill/>
          <a:ln w="38100" cap="flat" cmpd="sng" algn="ctr">
            <a:solidFill>
              <a:srgbClr val="FF0000"/>
            </a:solidFill>
            <a:prstDash val="solid"/>
            <a:round/>
            <a:headEnd type="none" w="med" len="med"/>
            <a:tailEnd type="none" w="med" len="med"/>
          </a:ln>
          <a:extLst/>
        </p:spPr>
        <p:txBody>
          <a:bodyPr vert="horz" wrap="square" lIns="91440" tIns="45720" rIns="91440" bIns="45720"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smtClean="0">
              <a:ln>
                <a:noFill/>
              </a:ln>
              <a:solidFill>
                <a:schemeClr val="tx1"/>
              </a:solidFill>
              <a:latin typeface="Arial" charset="0"/>
              <a:cs typeface="Arial" charset="0"/>
            </a:endParaRPr>
          </a:p>
        </p:txBody>
      </p:sp>
      <p:sp>
        <p:nvSpPr>
          <p:cNvPr id="10" name="Slide Number Placeholder 9"/>
          <p:cNvSpPr>
            <a:spLocks noGrp="1"/>
          </p:cNvSpPr>
          <p:nvPr>
            <p:ph type="sldNum" sz="quarter" idx="12"/>
          </p:nvPr>
        </p:nvSpPr>
        <p:spPr/>
        <p:txBody>
          <a:bodyPr/>
          <a:lstStyle/>
          <a:p>
            <a:fld id="{77D6B82E-E443-4B4C-83F3-4C122CF200FE}" type="slidenum">
              <a:rPr lang="fr-FR" altLang="en-US" smtClean="0"/>
              <a:pPr/>
              <a:t>21</a:t>
            </a:fld>
            <a:endParaRPr lang="fr-FR" altLang="en-US"/>
          </a:p>
        </p:txBody>
      </p:sp>
    </p:spTree>
    <p:extLst>
      <p:ext uri="{BB962C8B-B14F-4D97-AF65-F5344CB8AC3E}">
        <p14:creationId xmlns:p14="http://schemas.microsoft.com/office/powerpoint/2010/main" val="176835499"/>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125" y="365125"/>
            <a:ext cx="8421688" cy="1200329"/>
          </a:xfrm>
        </p:spPr>
        <p:txBody>
          <a:bodyPr/>
          <a:lstStyle/>
          <a:p>
            <a:r>
              <a:rPr lang="en-US" dirty="0" smtClean="0"/>
              <a:t>Case </a:t>
            </a:r>
            <a:r>
              <a:rPr lang="en-US" dirty="0"/>
              <a:t>- The Washington Court Ends the </a:t>
            </a:r>
            <a:r>
              <a:rPr lang="en-US" dirty="0" smtClean="0"/>
              <a:t>Case</a:t>
            </a:r>
            <a:br>
              <a:rPr lang="en-US" dirty="0" smtClean="0"/>
            </a:br>
            <a:r>
              <a:rPr lang="zh-CN" altLang="en-US" dirty="0" smtClean="0"/>
              <a:t>案例</a:t>
            </a:r>
            <a:r>
              <a:rPr lang="en-US" altLang="zh-CN" dirty="0" smtClean="0"/>
              <a:t>-</a:t>
            </a:r>
            <a:r>
              <a:rPr lang="zh-CN" altLang="en-US" dirty="0" smtClean="0"/>
              <a:t>华盛顿法院终结案件</a:t>
            </a:r>
            <a:r>
              <a:rPr lang="en-US" dirty="0" smtClean="0"/>
              <a:t/>
            </a:r>
            <a:br>
              <a:rPr lang="en-US" dirty="0" smtClean="0"/>
            </a:br>
            <a:endParaRPr lang="en-US" dirty="0"/>
          </a:p>
        </p:txBody>
      </p:sp>
      <p:sp>
        <p:nvSpPr>
          <p:cNvPr id="3" name="Content Placeholder 2"/>
          <p:cNvSpPr>
            <a:spLocks noGrp="1"/>
          </p:cNvSpPr>
          <p:nvPr>
            <p:ph sz="half" idx="1"/>
          </p:nvPr>
        </p:nvSpPr>
        <p:spPr/>
        <p:txBody>
          <a:bodyPr/>
          <a:lstStyle/>
          <a:p>
            <a:endParaRPr lang="en-US" sz="2000" dirty="0" smtClean="0"/>
          </a:p>
          <a:p>
            <a:endParaRPr lang="en-US" sz="2000" dirty="0"/>
          </a:p>
          <a:p>
            <a:endParaRPr lang="en-US" sz="2000" dirty="0" smtClean="0"/>
          </a:p>
          <a:p>
            <a:endParaRPr lang="en-US" sz="2000" dirty="0"/>
          </a:p>
          <a:p>
            <a:endParaRPr lang="en-US" sz="2000" dirty="0" smtClean="0"/>
          </a:p>
          <a:p>
            <a:endParaRPr lang="en-US" sz="2000" dirty="0" smtClean="0"/>
          </a:p>
          <a:p>
            <a:r>
              <a:rPr lang="en-US" sz="2000" dirty="0" smtClean="0"/>
              <a:t>No </a:t>
            </a:r>
            <a:r>
              <a:rPr lang="en-US" sz="2000" dirty="0"/>
              <a:t>infringement because no "image sensor":  "the light emitted from the LEDs is not an 'image' as that term is used in the '729 patent"</a:t>
            </a:r>
          </a:p>
          <a:p>
            <a:pPr marL="185737" lvl="1" indent="0" algn="r">
              <a:buNone/>
            </a:pPr>
            <a:r>
              <a:rPr lang="en-US" sz="1100" dirty="0"/>
              <a:t>No. </a:t>
            </a:r>
            <a:r>
              <a:rPr lang="en-US" sz="900" dirty="0"/>
              <a:t>2:14-cv-00865</a:t>
            </a:r>
            <a:r>
              <a:rPr lang="en-US" sz="1100" dirty="0"/>
              <a:t> (D.I. 598, at 3) (December 22, 2014)</a:t>
            </a:r>
          </a:p>
          <a:p>
            <a:pPr lvl="1"/>
            <a:endParaRPr lang="en-US" dirty="0"/>
          </a:p>
        </p:txBody>
      </p:sp>
      <p:sp>
        <p:nvSpPr>
          <p:cNvPr id="4" name="Content Placeholder 3"/>
          <p:cNvSpPr>
            <a:spLocks noGrp="1"/>
          </p:cNvSpPr>
          <p:nvPr>
            <p:ph sz="half" idx="2"/>
          </p:nvPr>
        </p:nvSpPr>
        <p:spPr/>
        <p:txBody>
          <a:bodyPr/>
          <a:lstStyle/>
          <a:p>
            <a:endParaRPr lang="en-US" dirty="0" smtClean="0"/>
          </a:p>
          <a:p>
            <a:endParaRPr lang="en-US" dirty="0" smtClean="0"/>
          </a:p>
          <a:p>
            <a:endParaRPr lang="en-US" dirty="0" smtClean="0"/>
          </a:p>
          <a:p>
            <a:endParaRPr lang="en-US" dirty="0" smtClean="0"/>
          </a:p>
          <a:p>
            <a:endParaRPr lang="en-US" dirty="0" smtClean="0"/>
          </a:p>
          <a:p>
            <a:r>
              <a:rPr lang="zh-CN" altLang="en-US" sz="2000" dirty="0" smtClean="0"/>
              <a:t>侵权不成立因为没有“图像传感器”：“由发光二极管发射的光并非在</a:t>
            </a:r>
            <a:r>
              <a:rPr lang="en-US" altLang="zh-CN" sz="2000" dirty="0" smtClean="0"/>
              <a:t>729</a:t>
            </a:r>
            <a:r>
              <a:rPr lang="zh-CN" altLang="en-US" sz="2000" dirty="0" smtClean="0"/>
              <a:t>专利</a:t>
            </a:r>
            <a:r>
              <a:rPr lang="zh-CN" altLang="en-US" sz="2000" dirty="0" smtClean="0"/>
              <a:t>中所使用的‘图像</a:t>
            </a:r>
            <a:r>
              <a:rPr lang="zh-CN" altLang="en-US" sz="2000" dirty="0" smtClean="0"/>
              <a:t>’”</a:t>
            </a:r>
            <a:endParaRPr lang="en-US" altLang="zh-CN" sz="2000" dirty="0" smtClean="0"/>
          </a:p>
          <a:p>
            <a:pPr marL="185737" lvl="1" indent="0" algn="r">
              <a:buClr>
                <a:srgbClr val="6E2D91"/>
              </a:buClr>
              <a:buNone/>
            </a:pPr>
            <a:r>
              <a:rPr lang="en-US" sz="1100" dirty="0">
                <a:solidFill>
                  <a:srgbClr val="565A5C"/>
                </a:solidFill>
              </a:rPr>
              <a:t>No. </a:t>
            </a:r>
            <a:r>
              <a:rPr lang="en-US" sz="900" dirty="0">
                <a:solidFill>
                  <a:srgbClr val="565A5C"/>
                </a:solidFill>
              </a:rPr>
              <a:t>2:14-cv-00865</a:t>
            </a:r>
            <a:r>
              <a:rPr lang="en-US" sz="1100" dirty="0">
                <a:solidFill>
                  <a:srgbClr val="565A5C"/>
                </a:solidFill>
              </a:rPr>
              <a:t> (</a:t>
            </a:r>
            <a:r>
              <a:rPr lang="en-US" sz="1100" dirty="0" err="1">
                <a:solidFill>
                  <a:srgbClr val="565A5C"/>
                </a:solidFill>
              </a:rPr>
              <a:t>D.I</a:t>
            </a:r>
            <a:r>
              <a:rPr lang="en-US" sz="1100" dirty="0">
                <a:solidFill>
                  <a:srgbClr val="565A5C"/>
                </a:solidFill>
              </a:rPr>
              <a:t>. 598, at 3) (December 22, 2014)</a:t>
            </a:r>
          </a:p>
          <a:p>
            <a:pPr lvl="1">
              <a:buClr>
                <a:srgbClr val="6E2D91"/>
              </a:buClr>
            </a:pPr>
            <a:endParaRPr lang="en-US" dirty="0">
              <a:solidFill>
                <a:srgbClr val="565A5C"/>
              </a:solidFill>
            </a:endParaRPr>
          </a:p>
          <a:p>
            <a:endParaRPr lang="en-US" sz="2000" dirty="0"/>
          </a:p>
        </p:txBody>
      </p:sp>
      <p:grpSp>
        <p:nvGrpSpPr>
          <p:cNvPr id="7" name="Group 6"/>
          <p:cNvGrpSpPr/>
          <p:nvPr/>
        </p:nvGrpSpPr>
        <p:grpSpPr>
          <a:xfrm>
            <a:off x="2291482" y="1124744"/>
            <a:ext cx="4287819" cy="2959133"/>
            <a:chOff x="107504" y="1535460"/>
            <a:chExt cx="4287819" cy="2959133"/>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l="18494"/>
            <a:stretch/>
          </p:blipFill>
          <p:spPr>
            <a:xfrm>
              <a:off x="107504" y="1535460"/>
              <a:ext cx="4287819" cy="2959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5"/>
            <p:cNvSpPr/>
            <p:nvPr/>
          </p:nvSpPr>
          <p:spPr>
            <a:xfrm>
              <a:off x="1187624" y="2492896"/>
              <a:ext cx="2376264" cy="1224136"/>
            </a:xfrm>
            <a:prstGeom prst="ellipse">
              <a:avLst/>
            </a:prstGeom>
            <a:noFill/>
            <a:ln w="38100" cap="flat" cmpd="sng" algn="ctr">
              <a:solidFill>
                <a:srgbClr val="FF0000"/>
              </a:solidFill>
              <a:prstDash val="solid"/>
              <a:round/>
              <a:headEnd type="none" w="med" len="med"/>
              <a:tailEnd type="none" w="med" len="med"/>
            </a:ln>
            <a:extLst/>
          </p:spPr>
          <p:txBody>
            <a:bodyPr vert="horz" wrap="square" lIns="91440" tIns="45720" rIns="91440" bIns="45720"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smtClean="0">
                <a:ln>
                  <a:noFill/>
                </a:ln>
                <a:solidFill>
                  <a:schemeClr val="tx1"/>
                </a:solidFill>
                <a:latin typeface="Arial" charset="0"/>
                <a:cs typeface="Arial" charset="0"/>
              </a:endParaRPr>
            </a:p>
          </p:txBody>
        </p:sp>
      </p:grpSp>
      <p:sp>
        <p:nvSpPr>
          <p:cNvPr id="11" name="Slide Number Placeholder 10"/>
          <p:cNvSpPr>
            <a:spLocks noGrp="1"/>
          </p:cNvSpPr>
          <p:nvPr>
            <p:ph type="sldNum" sz="quarter" idx="12"/>
          </p:nvPr>
        </p:nvSpPr>
        <p:spPr/>
        <p:txBody>
          <a:bodyPr/>
          <a:lstStyle/>
          <a:p>
            <a:fld id="{77D6B82E-E443-4B4C-83F3-4C122CF200FE}" type="slidenum">
              <a:rPr lang="fr-FR" altLang="en-US" smtClean="0"/>
              <a:pPr/>
              <a:t>22</a:t>
            </a:fld>
            <a:endParaRPr lang="fr-FR" altLang="en-US"/>
          </a:p>
        </p:txBody>
      </p:sp>
    </p:spTree>
    <p:extLst>
      <p:ext uri="{BB962C8B-B14F-4D97-AF65-F5344CB8AC3E}">
        <p14:creationId xmlns:p14="http://schemas.microsoft.com/office/powerpoint/2010/main" val="3415358987"/>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125" y="365125"/>
            <a:ext cx="8421688" cy="800219"/>
          </a:xfrm>
        </p:spPr>
        <p:txBody>
          <a:bodyPr/>
          <a:lstStyle/>
          <a:p>
            <a:r>
              <a:rPr lang="en-US" dirty="0"/>
              <a:t>Case </a:t>
            </a:r>
            <a:r>
              <a:rPr lang="en-US" dirty="0" smtClean="0"/>
              <a:t>- </a:t>
            </a:r>
            <a:r>
              <a:rPr lang="en-US" dirty="0"/>
              <a:t>The Washington Court Ends the </a:t>
            </a:r>
            <a:r>
              <a:rPr lang="en-US" dirty="0" smtClean="0"/>
              <a:t>Case</a:t>
            </a:r>
            <a:br>
              <a:rPr lang="en-US" dirty="0" smtClean="0"/>
            </a:br>
            <a:r>
              <a:rPr lang="zh-CN" altLang="en-US" dirty="0" smtClean="0"/>
              <a:t>案例</a:t>
            </a:r>
            <a:r>
              <a:rPr lang="en-US" altLang="zh-CN" dirty="0" smtClean="0"/>
              <a:t>-</a:t>
            </a:r>
            <a:r>
              <a:rPr lang="zh-CN" altLang="en-US" dirty="0" smtClean="0"/>
              <a:t>华盛顿法院终结案件</a:t>
            </a:r>
            <a:endParaRPr lang="en-US" dirty="0"/>
          </a:p>
        </p:txBody>
      </p:sp>
      <p:sp>
        <p:nvSpPr>
          <p:cNvPr id="3" name="Content Placeholder 2"/>
          <p:cNvSpPr>
            <a:spLocks noGrp="1"/>
          </p:cNvSpPr>
          <p:nvPr>
            <p:ph sz="half" idx="1"/>
          </p:nvPr>
        </p:nvSpPr>
        <p:spPr/>
        <p:txBody>
          <a:bodyPr/>
          <a:lstStyle/>
          <a:p>
            <a:r>
              <a:rPr lang="en-US" sz="1800" dirty="0"/>
              <a:t>Washington Court also finds </a:t>
            </a:r>
            <a:r>
              <a:rPr lang="en-US" sz="1800" dirty="0" smtClean="0"/>
              <a:t>four </a:t>
            </a:r>
            <a:r>
              <a:rPr lang="en-US" sz="1800" dirty="0"/>
              <a:t>of the </a:t>
            </a:r>
            <a:r>
              <a:rPr lang="en-US" sz="1800" dirty="0" smtClean="0"/>
              <a:t>six </a:t>
            </a:r>
            <a:r>
              <a:rPr lang="en-US" sz="1800" dirty="0"/>
              <a:t>claims </a:t>
            </a:r>
            <a:r>
              <a:rPr lang="en-US" sz="1800" dirty="0" smtClean="0"/>
              <a:t>invalid.</a:t>
            </a:r>
          </a:p>
          <a:p>
            <a:r>
              <a:rPr lang="en-US" sz="1800" dirty="0"/>
              <a:t>"</a:t>
            </a:r>
            <a:r>
              <a:rPr lang="en-US" sz="1800" dirty="0" smtClean="0"/>
              <a:t>Because </a:t>
            </a:r>
            <a:r>
              <a:rPr lang="en-US" sz="1800" dirty="0"/>
              <a:t>a competitor would </a:t>
            </a:r>
            <a:r>
              <a:rPr lang="en-US" sz="1800" dirty="0" smtClean="0"/>
              <a:t>be hard-pressed </a:t>
            </a:r>
            <a:r>
              <a:rPr lang="en-US" sz="1800" dirty="0"/>
              <a:t>to discern whether creating the system described in the apparatus claims </a:t>
            </a:r>
            <a:r>
              <a:rPr lang="en-US" sz="1800" dirty="0" smtClean="0"/>
              <a:t>would constitute </a:t>
            </a:r>
            <a:r>
              <a:rPr lang="en-US" sz="1800" dirty="0"/>
              <a:t>infringement or whether the infringement would arise when the apparatus is used </a:t>
            </a:r>
            <a:r>
              <a:rPr lang="en-US" sz="1800" dirty="0" smtClean="0"/>
              <a:t>to perform </a:t>
            </a:r>
            <a:r>
              <a:rPr lang="en-US" sz="1800" dirty="0"/>
              <a:t>the specified function, claims 1, 3, 5, and 6 of the ‘729 patent are </a:t>
            </a:r>
            <a:r>
              <a:rPr lang="en-US" sz="1800" u="sng" dirty="0"/>
              <a:t>indefinite and </a:t>
            </a:r>
            <a:r>
              <a:rPr lang="en-US" sz="1800" u="sng" dirty="0" smtClean="0"/>
              <a:t>invalid as </a:t>
            </a:r>
            <a:r>
              <a:rPr lang="en-US" sz="1800" u="sng" dirty="0"/>
              <a:t>a matter of </a:t>
            </a:r>
            <a:r>
              <a:rPr lang="en-US" sz="1800" u="sng" dirty="0" smtClean="0"/>
              <a:t>law</a:t>
            </a:r>
            <a:r>
              <a:rPr lang="en-US" sz="1800" dirty="0" smtClean="0"/>
              <a:t>."</a:t>
            </a:r>
          </a:p>
          <a:p>
            <a:pPr marL="185737" lvl="1" indent="0" algn="r">
              <a:buNone/>
            </a:pPr>
            <a:r>
              <a:rPr lang="en-US" sz="900" dirty="0"/>
              <a:t>No. 2:14-cv-00865 (D.I. </a:t>
            </a:r>
            <a:r>
              <a:rPr lang="en-US" sz="900" dirty="0" smtClean="0"/>
              <a:t>595, </a:t>
            </a:r>
            <a:r>
              <a:rPr lang="en-US" sz="900" dirty="0"/>
              <a:t>at 4) (March 11, 2015)</a:t>
            </a:r>
          </a:p>
        </p:txBody>
      </p:sp>
      <p:sp>
        <p:nvSpPr>
          <p:cNvPr id="4" name="Content Placeholder 3"/>
          <p:cNvSpPr>
            <a:spLocks noGrp="1"/>
          </p:cNvSpPr>
          <p:nvPr>
            <p:ph sz="half" idx="2"/>
          </p:nvPr>
        </p:nvSpPr>
        <p:spPr/>
        <p:txBody>
          <a:bodyPr/>
          <a:lstStyle/>
          <a:p>
            <a:r>
              <a:rPr lang="zh-CN" altLang="en-US" sz="2000" dirty="0" smtClean="0"/>
              <a:t>华盛顿法院同时认定</a:t>
            </a:r>
            <a:r>
              <a:rPr lang="en-US" altLang="zh-CN" sz="2000" dirty="0" smtClean="0"/>
              <a:t>6</a:t>
            </a:r>
            <a:r>
              <a:rPr lang="zh-CN" altLang="en-US" sz="2000" dirty="0" smtClean="0"/>
              <a:t>项权利要求中的</a:t>
            </a:r>
            <a:r>
              <a:rPr lang="en-US" altLang="zh-CN" sz="2000" dirty="0" smtClean="0"/>
              <a:t>4</a:t>
            </a:r>
            <a:r>
              <a:rPr lang="zh-CN" altLang="en-US" sz="2000" dirty="0" smtClean="0"/>
              <a:t>项无效</a:t>
            </a:r>
            <a:endParaRPr lang="en-US" altLang="zh-CN" sz="2000" dirty="0" smtClean="0"/>
          </a:p>
          <a:p>
            <a:r>
              <a:rPr lang="zh-CN" altLang="en-US" sz="2000" dirty="0" smtClean="0"/>
              <a:t>“因为竞争对手很难辨别制作装置权利要求中所述系统将构成侵权还是当装置在使用中体现具体功能时构成侵权，</a:t>
            </a:r>
            <a:r>
              <a:rPr lang="en-US" altLang="zh-CN" sz="2000" dirty="0" smtClean="0"/>
              <a:t>729</a:t>
            </a:r>
            <a:r>
              <a:rPr lang="zh-CN" altLang="en-US" sz="2000" dirty="0" smtClean="0"/>
              <a:t>专利的权利要求</a:t>
            </a:r>
            <a:r>
              <a:rPr lang="en-US" altLang="zh-CN" sz="2000" dirty="0" smtClean="0"/>
              <a:t>1,3,5</a:t>
            </a:r>
            <a:r>
              <a:rPr lang="zh-CN" altLang="en-US" sz="2000" dirty="0" smtClean="0"/>
              <a:t>和</a:t>
            </a:r>
            <a:r>
              <a:rPr lang="en-US" altLang="zh-CN" sz="2000" dirty="0" smtClean="0"/>
              <a:t>6 </a:t>
            </a:r>
            <a:r>
              <a:rPr lang="zh-CN" altLang="en-US" sz="2000" u="sng" dirty="0" smtClean="0"/>
              <a:t>在</a:t>
            </a:r>
            <a:r>
              <a:rPr lang="zh-CN" altLang="en-US" sz="2000" u="sng" dirty="0" smtClean="0"/>
              <a:t>法律</a:t>
            </a:r>
            <a:r>
              <a:rPr lang="zh-CN" altLang="en-US" sz="2000" u="sng" dirty="0" smtClean="0"/>
              <a:t>上不明确且无效</a:t>
            </a:r>
            <a:r>
              <a:rPr lang="zh-CN" altLang="en-US" sz="2000" dirty="0" smtClean="0"/>
              <a:t>。”</a:t>
            </a:r>
            <a:endParaRPr lang="en-US" altLang="zh-CN" sz="2000" dirty="0" smtClean="0"/>
          </a:p>
          <a:p>
            <a:pPr marL="185737" lvl="1" indent="0" algn="r">
              <a:buClr>
                <a:srgbClr val="6E2D91"/>
              </a:buClr>
              <a:buNone/>
            </a:pPr>
            <a:r>
              <a:rPr lang="en-US" sz="900" dirty="0">
                <a:solidFill>
                  <a:srgbClr val="565A5C"/>
                </a:solidFill>
              </a:rPr>
              <a:t>No. 2:14-cv-00865 (</a:t>
            </a:r>
            <a:r>
              <a:rPr lang="en-US" sz="900" dirty="0" err="1">
                <a:solidFill>
                  <a:srgbClr val="565A5C"/>
                </a:solidFill>
              </a:rPr>
              <a:t>D.I</a:t>
            </a:r>
            <a:r>
              <a:rPr lang="en-US" sz="900" dirty="0">
                <a:solidFill>
                  <a:srgbClr val="565A5C"/>
                </a:solidFill>
              </a:rPr>
              <a:t>. 595, at 4) (March 11, 2015)</a:t>
            </a:r>
          </a:p>
          <a:p>
            <a:pPr marL="0" indent="0">
              <a:buNone/>
            </a:pPr>
            <a:endParaRPr lang="en-US" sz="2000" dirty="0"/>
          </a:p>
        </p:txBody>
      </p:sp>
      <p:sp>
        <p:nvSpPr>
          <p:cNvPr id="8" name="Slide Number Placeholder 7"/>
          <p:cNvSpPr>
            <a:spLocks noGrp="1"/>
          </p:cNvSpPr>
          <p:nvPr>
            <p:ph type="sldNum" sz="quarter" idx="12"/>
          </p:nvPr>
        </p:nvSpPr>
        <p:spPr/>
        <p:txBody>
          <a:bodyPr/>
          <a:lstStyle/>
          <a:p>
            <a:fld id="{77D6B82E-E443-4B4C-83F3-4C122CF200FE}" type="slidenum">
              <a:rPr lang="fr-FR" altLang="en-US" smtClean="0"/>
              <a:pPr/>
              <a:t>23</a:t>
            </a:fld>
            <a:endParaRPr lang="fr-FR" altLang="en-US"/>
          </a:p>
        </p:txBody>
      </p:sp>
    </p:spTree>
    <p:extLst>
      <p:ext uri="{BB962C8B-B14F-4D97-AF65-F5344CB8AC3E}">
        <p14:creationId xmlns:p14="http://schemas.microsoft.com/office/powerpoint/2010/main" val="2253516807"/>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a:t>
            </a:r>
            <a:r>
              <a:rPr lang="en-US" dirty="0"/>
              <a:t>- The Washington Court Ends the </a:t>
            </a:r>
            <a:r>
              <a:rPr lang="en-US" dirty="0" smtClean="0"/>
              <a:t>Case</a:t>
            </a:r>
            <a:br>
              <a:rPr lang="en-US" dirty="0" smtClean="0"/>
            </a:br>
            <a:r>
              <a:rPr lang="zh-CN" altLang="en-US" dirty="0" smtClean="0"/>
              <a:t>案例</a:t>
            </a:r>
            <a:r>
              <a:rPr lang="en-US" altLang="zh-CN" dirty="0" smtClean="0"/>
              <a:t>-</a:t>
            </a:r>
            <a:r>
              <a:rPr lang="zh-CN" altLang="en-US" dirty="0" smtClean="0"/>
              <a:t>华盛顿法院终结案件</a:t>
            </a:r>
            <a:endParaRPr lang="en-US" dirty="0"/>
          </a:p>
        </p:txBody>
      </p:sp>
      <p:sp>
        <p:nvSpPr>
          <p:cNvPr id="3" name="Content Placeholder 2"/>
          <p:cNvSpPr>
            <a:spLocks noGrp="1"/>
          </p:cNvSpPr>
          <p:nvPr>
            <p:ph sz="half" idx="1"/>
          </p:nvPr>
        </p:nvSpPr>
        <p:spPr/>
        <p:txBody>
          <a:bodyPr/>
          <a:lstStyle/>
          <a:p>
            <a:r>
              <a:rPr lang="en-US" sz="2000" dirty="0"/>
              <a:t>Washington Court awards fees:  "[P]</a:t>
            </a:r>
            <a:r>
              <a:rPr lang="en-US" sz="2000" dirty="0" err="1"/>
              <a:t>laintiff</a:t>
            </a:r>
            <a:r>
              <a:rPr lang="en-US" sz="2000" dirty="0"/>
              <a:t> had no basis for its assumption that all of the accused games were substantially similar … the unnecessary and unsupported addition of over 1,700 accused products with no attempt to substantiate the accusations was in bad faith, vexatious, wanton …".  </a:t>
            </a:r>
            <a:endParaRPr lang="en-US" sz="2000" dirty="0" smtClean="0"/>
          </a:p>
          <a:p>
            <a:pPr marL="182563" lvl="1" indent="-182563" algn="r">
              <a:spcBef>
                <a:spcPts val="1000"/>
              </a:spcBef>
              <a:buClr>
                <a:schemeClr val="accent1"/>
              </a:buClr>
              <a:buNone/>
            </a:pPr>
            <a:r>
              <a:rPr lang="en-US" sz="900" dirty="0" smtClean="0"/>
              <a:t>No. 2:14-cv-00865 (D.I. 638, at 4) (March 11, 2015)</a:t>
            </a:r>
          </a:p>
          <a:p>
            <a:pPr>
              <a:buNone/>
            </a:pPr>
            <a:endParaRPr lang="en-US" dirty="0" smtClean="0"/>
          </a:p>
          <a:p>
            <a:pPr marL="185737" lvl="1" indent="0" algn="r">
              <a:buNone/>
            </a:pPr>
            <a:endParaRPr lang="en-US" sz="900" dirty="0"/>
          </a:p>
        </p:txBody>
      </p:sp>
      <p:sp>
        <p:nvSpPr>
          <p:cNvPr id="4" name="Content Placeholder 3"/>
          <p:cNvSpPr>
            <a:spLocks noGrp="1"/>
          </p:cNvSpPr>
          <p:nvPr>
            <p:ph sz="half" idx="2"/>
          </p:nvPr>
        </p:nvSpPr>
        <p:spPr/>
        <p:txBody>
          <a:bodyPr/>
          <a:lstStyle/>
          <a:p>
            <a:r>
              <a:rPr lang="zh-CN" altLang="en-US" sz="2000" dirty="0"/>
              <a:t> 华盛顿法院判定赔偿律师费时指出，“原告对于所有被指控游戏实质性相似的假设没有依据</a:t>
            </a:r>
            <a:r>
              <a:rPr lang="en-US" altLang="zh-CN" sz="2000" dirty="0"/>
              <a:t>…</a:t>
            </a:r>
            <a:r>
              <a:rPr lang="zh-CN" altLang="en-US" sz="2000" dirty="0"/>
              <a:t>对于超过</a:t>
            </a:r>
            <a:r>
              <a:rPr lang="en-US" altLang="zh-CN" sz="2000" dirty="0"/>
              <a:t>1700</a:t>
            </a:r>
            <a:r>
              <a:rPr lang="zh-CN" altLang="en-US" sz="2000" dirty="0"/>
              <a:t>件产品的非必要且未经证实的添加并非旨在证实指控，具有恶意，有</a:t>
            </a:r>
            <a:r>
              <a:rPr lang="zh-CN" altLang="en-US" sz="2000" dirty="0" smtClean="0"/>
              <a:t>缠讼</a:t>
            </a:r>
            <a:r>
              <a:rPr lang="zh-CN" altLang="en-US" sz="2000" dirty="0"/>
              <a:t>之嫌</a:t>
            </a:r>
            <a:r>
              <a:rPr lang="en-US" altLang="zh-CN" sz="2000" dirty="0"/>
              <a:t>…</a:t>
            </a:r>
            <a:r>
              <a:rPr lang="zh-CN" altLang="en-US" sz="2000" dirty="0" smtClean="0"/>
              <a:t>”</a:t>
            </a:r>
            <a:endParaRPr lang="en-US" altLang="zh-CN" sz="2000" dirty="0" smtClean="0"/>
          </a:p>
          <a:p>
            <a:pPr marL="185737" lvl="1" indent="0" algn="r">
              <a:buClr>
                <a:srgbClr val="6E2D91"/>
              </a:buClr>
              <a:buNone/>
            </a:pPr>
            <a:r>
              <a:rPr lang="en-US" sz="900" dirty="0">
                <a:solidFill>
                  <a:srgbClr val="565A5C"/>
                </a:solidFill>
              </a:rPr>
              <a:t>No. 2:14-cv-00865 (</a:t>
            </a:r>
            <a:r>
              <a:rPr lang="en-US" sz="900" dirty="0" err="1">
                <a:solidFill>
                  <a:srgbClr val="565A5C"/>
                </a:solidFill>
              </a:rPr>
              <a:t>D.I</a:t>
            </a:r>
            <a:r>
              <a:rPr lang="en-US" sz="900" dirty="0">
                <a:solidFill>
                  <a:srgbClr val="565A5C"/>
                </a:solidFill>
              </a:rPr>
              <a:t>. 595, at 4) (March 11, 2015)</a:t>
            </a:r>
          </a:p>
          <a:p>
            <a:pPr marL="0" indent="0">
              <a:buNone/>
            </a:pPr>
            <a:endParaRPr lang="en-US" sz="2000" dirty="0"/>
          </a:p>
        </p:txBody>
      </p:sp>
      <p:sp>
        <p:nvSpPr>
          <p:cNvPr id="7" name="Slide Number Placeholder 6"/>
          <p:cNvSpPr>
            <a:spLocks noGrp="1"/>
          </p:cNvSpPr>
          <p:nvPr>
            <p:ph type="sldNum" sz="quarter" idx="12"/>
          </p:nvPr>
        </p:nvSpPr>
        <p:spPr/>
        <p:txBody>
          <a:bodyPr/>
          <a:lstStyle/>
          <a:p>
            <a:fld id="{77D6B82E-E443-4B4C-83F3-4C122CF200FE}" type="slidenum">
              <a:rPr lang="fr-FR" altLang="en-US" smtClean="0"/>
              <a:pPr/>
              <a:t>24</a:t>
            </a:fld>
            <a:endParaRPr lang="fr-FR" altLang="en-US"/>
          </a:p>
        </p:txBody>
      </p:sp>
    </p:spTree>
    <p:extLst>
      <p:ext uri="{BB962C8B-B14F-4D97-AF65-F5344CB8AC3E}">
        <p14:creationId xmlns:p14="http://schemas.microsoft.com/office/powerpoint/2010/main" val="1407176247"/>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 Lessons Learned</a:t>
            </a:r>
            <a:br>
              <a:rPr lang="en-US" dirty="0" smtClean="0"/>
            </a:br>
            <a:r>
              <a:rPr lang="zh-CN" altLang="en-US" dirty="0" smtClean="0"/>
              <a:t>案例</a:t>
            </a:r>
            <a:r>
              <a:rPr lang="en-US" altLang="zh-CN" dirty="0" smtClean="0"/>
              <a:t>-</a:t>
            </a:r>
            <a:r>
              <a:rPr lang="zh-CN" altLang="en-US" dirty="0" smtClean="0"/>
              <a:t>经验教训</a:t>
            </a:r>
            <a:endParaRPr lang="en-US" dirty="0"/>
          </a:p>
        </p:txBody>
      </p:sp>
      <p:sp>
        <p:nvSpPr>
          <p:cNvPr id="3" name="Content Placeholder 2"/>
          <p:cNvSpPr>
            <a:spLocks noGrp="1"/>
          </p:cNvSpPr>
          <p:nvPr>
            <p:ph sz="half" idx="1"/>
          </p:nvPr>
        </p:nvSpPr>
        <p:spPr/>
        <p:txBody>
          <a:bodyPr/>
          <a:lstStyle/>
          <a:p>
            <a:pPr>
              <a:spcBef>
                <a:spcPts val="1800"/>
              </a:spcBef>
            </a:pPr>
            <a:r>
              <a:rPr lang="en-US" sz="1800" dirty="0"/>
              <a:t>The best defense is often a strong </a:t>
            </a:r>
            <a:r>
              <a:rPr lang="en-US" sz="1800" dirty="0" smtClean="0"/>
              <a:t>offense</a:t>
            </a:r>
          </a:p>
          <a:p>
            <a:pPr>
              <a:spcBef>
                <a:spcPts val="1800"/>
              </a:spcBef>
            </a:pPr>
            <a:r>
              <a:rPr lang="en-US" sz="1800" dirty="0" smtClean="0"/>
              <a:t>Use </a:t>
            </a:r>
            <a:r>
              <a:rPr lang="en-US" sz="1800" dirty="0"/>
              <a:t>American Invents Act </a:t>
            </a:r>
            <a:r>
              <a:rPr lang="en-US" sz="1800" dirty="0" smtClean="0"/>
              <a:t>joinder provision </a:t>
            </a:r>
            <a:r>
              <a:rPr lang="en-US" sz="1800" dirty="0"/>
              <a:t>(35 </a:t>
            </a:r>
            <a:r>
              <a:rPr lang="en-US" sz="1800" dirty="0" smtClean="0"/>
              <a:t>U.S.C</a:t>
            </a:r>
            <a:r>
              <a:rPr lang="en-US" sz="1800" dirty="0"/>
              <a:t>. </a:t>
            </a:r>
            <a:r>
              <a:rPr lang="en-US" sz="1800" dirty="0" smtClean="0"/>
              <a:t>§ </a:t>
            </a:r>
            <a:r>
              <a:rPr lang="en-US" sz="1800" dirty="0"/>
              <a:t>299) when </a:t>
            </a:r>
            <a:r>
              <a:rPr lang="en-US" sz="1800" dirty="0" smtClean="0"/>
              <a:t>possible</a:t>
            </a:r>
            <a:endParaRPr lang="en-US" sz="1800" dirty="0" smtClean="0"/>
          </a:p>
          <a:p>
            <a:pPr>
              <a:spcBef>
                <a:spcPts val="1800"/>
              </a:spcBef>
            </a:pPr>
            <a:r>
              <a:rPr lang="en-US" sz="1800" dirty="0" smtClean="0"/>
              <a:t>Use “Customer Suit”</a:t>
            </a:r>
            <a:r>
              <a:rPr lang="en-US" sz="1800" dirty="0"/>
              <a:t>  </a:t>
            </a:r>
            <a:r>
              <a:rPr lang="en-US" sz="1800" dirty="0" smtClean="0"/>
              <a:t>exception </a:t>
            </a:r>
            <a:r>
              <a:rPr lang="en-US" sz="1800" dirty="0"/>
              <a:t>in </a:t>
            </a:r>
            <a:r>
              <a:rPr lang="en-US" sz="1800" dirty="0" smtClean="0"/>
              <a:t>indemnity </a:t>
            </a:r>
            <a:r>
              <a:rPr lang="en-US" sz="1800" dirty="0" smtClean="0"/>
              <a:t>cases</a:t>
            </a:r>
            <a:endParaRPr lang="en-US" sz="1800" dirty="0" smtClean="0"/>
          </a:p>
          <a:p>
            <a:pPr>
              <a:spcBef>
                <a:spcPts val="1800"/>
              </a:spcBef>
            </a:pPr>
            <a:r>
              <a:rPr lang="en-US" sz="1800" dirty="0" smtClean="0"/>
              <a:t>Attack infringement </a:t>
            </a:r>
            <a:r>
              <a:rPr lang="en-US" sz="1800" dirty="0" smtClean="0"/>
              <a:t>contentions</a:t>
            </a:r>
            <a:endParaRPr lang="en-US" sz="1800" dirty="0" smtClean="0"/>
          </a:p>
          <a:p>
            <a:pPr>
              <a:spcBef>
                <a:spcPts val="1800"/>
              </a:spcBef>
            </a:pPr>
            <a:r>
              <a:rPr lang="en-US" sz="1800" dirty="0"/>
              <a:t>D</a:t>
            </a:r>
            <a:r>
              <a:rPr lang="en-US" sz="1800" dirty="0" smtClean="0"/>
              <a:t>iscovery </a:t>
            </a:r>
            <a:r>
              <a:rPr lang="en-US" sz="1800" dirty="0"/>
              <a:t>can be used </a:t>
            </a:r>
            <a:r>
              <a:rPr lang="en-US" sz="1800" dirty="0" smtClean="0"/>
              <a:t>offensively </a:t>
            </a:r>
            <a:endParaRPr lang="en-US" sz="1800" dirty="0" smtClean="0"/>
          </a:p>
          <a:p>
            <a:pPr>
              <a:spcBef>
                <a:spcPts val="1800"/>
              </a:spcBef>
            </a:pPr>
            <a:r>
              <a:rPr lang="en-US" sz="1800" dirty="0" smtClean="0"/>
              <a:t>Balance </a:t>
            </a:r>
            <a:r>
              <a:rPr lang="en-US" sz="1800" dirty="0"/>
              <a:t>all of the </a:t>
            </a:r>
            <a:r>
              <a:rPr lang="en-US" sz="1800" dirty="0" smtClean="0"/>
              <a:t>above against business </a:t>
            </a:r>
            <a:r>
              <a:rPr lang="en-US" sz="1800" dirty="0" smtClean="0"/>
              <a:t>goals</a:t>
            </a:r>
            <a:endParaRPr lang="en-US" sz="1800" dirty="0"/>
          </a:p>
          <a:p>
            <a:endParaRPr lang="en-US" sz="2000" dirty="0"/>
          </a:p>
        </p:txBody>
      </p:sp>
      <p:sp>
        <p:nvSpPr>
          <p:cNvPr id="4" name="Content Placeholder 3"/>
          <p:cNvSpPr>
            <a:spLocks noGrp="1"/>
          </p:cNvSpPr>
          <p:nvPr>
            <p:ph sz="half" idx="2"/>
          </p:nvPr>
        </p:nvSpPr>
        <p:spPr>
          <a:xfrm>
            <a:off x="4427984" y="1556792"/>
            <a:ext cx="4130675" cy="4570413"/>
          </a:xfrm>
        </p:spPr>
        <p:txBody>
          <a:bodyPr/>
          <a:lstStyle/>
          <a:p>
            <a:pPr>
              <a:spcAft>
                <a:spcPts val="600"/>
              </a:spcAft>
            </a:pPr>
            <a:r>
              <a:rPr lang="zh-CN" altLang="en-US" sz="2000" dirty="0"/>
              <a:t>有效的进攻是最好的防守</a:t>
            </a:r>
            <a:endParaRPr lang="en-US" sz="2000" dirty="0"/>
          </a:p>
          <a:p>
            <a:pPr>
              <a:spcAft>
                <a:spcPts val="600"/>
              </a:spcAft>
            </a:pPr>
            <a:r>
              <a:rPr lang="zh-CN" altLang="en-US" sz="2000" dirty="0"/>
              <a:t>条件允许的情况下适用美国专利法下联合诉讼</a:t>
            </a:r>
            <a:r>
              <a:rPr lang="zh-CN" altLang="en-US" sz="2000" dirty="0" smtClean="0"/>
              <a:t>条</a:t>
            </a:r>
            <a:endParaRPr lang="en-US" altLang="zh-CN" sz="2000" dirty="0"/>
          </a:p>
          <a:p>
            <a:pPr>
              <a:spcAft>
                <a:spcPts val="600"/>
              </a:spcAft>
            </a:pPr>
            <a:r>
              <a:rPr lang="zh-CN" altLang="en-US" sz="2000" dirty="0" smtClean="0"/>
              <a:t>在</a:t>
            </a:r>
            <a:r>
              <a:rPr lang="zh-CN" altLang="en-US" sz="2000" dirty="0"/>
              <a:t>赔偿案件中应用终端用户诉讼例外规</a:t>
            </a:r>
            <a:r>
              <a:rPr lang="zh-CN" altLang="en-US" sz="2000" dirty="0" smtClean="0"/>
              <a:t>则</a:t>
            </a:r>
            <a:endParaRPr lang="en-US" altLang="zh-CN" sz="2000" dirty="0" smtClean="0"/>
          </a:p>
          <a:p>
            <a:pPr>
              <a:spcAft>
                <a:spcPts val="600"/>
              </a:spcAft>
            </a:pPr>
            <a:r>
              <a:rPr lang="zh-CN" altLang="en-US" sz="2000" dirty="0" smtClean="0"/>
              <a:t>直</a:t>
            </a:r>
            <a:r>
              <a:rPr lang="zh-CN" altLang="en-US" sz="2000" dirty="0"/>
              <a:t>击侵权争议</a:t>
            </a:r>
            <a:r>
              <a:rPr lang="zh-CN" altLang="en-US" sz="2000" dirty="0" smtClean="0"/>
              <a:t>点</a:t>
            </a:r>
            <a:endParaRPr lang="en-US" altLang="zh-CN" sz="2000" dirty="0" smtClean="0"/>
          </a:p>
          <a:p>
            <a:pPr>
              <a:spcAft>
                <a:spcPts val="600"/>
              </a:spcAft>
            </a:pPr>
            <a:r>
              <a:rPr lang="zh-CN" altLang="en-US" sz="2000" dirty="0" smtClean="0"/>
              <a:t>调</a:t>
            </a:r>
            <a:r>
              <a:rPr lang="zh-CN" altLang="en-US" sz="2000" dirty="0"/>
              <a:t>查取证可适当强势</a:t>
            </a:r>
            <a:endParaRPr lang="en-US" sz="2000" dirty="0"/>
          </a:p>
          <a:p>
            <a:pPr>
              <a:spcAft>
                <a:spcPts val="600"/>
              </a:spcAft>
            </a:pPr>
            <a:r>
              <a:rPr lang="zh-CN" altLang="en-US" sz="2000" dirty="0"/>
              <a:t>平衡以上几点与商业目标之间的关系</a:t>
            </a:r>
            <a:endParaRPr lang="en-US" sz="2000" dirty="0"/>
          </a:p>
        </p:txBody>
      </p:sp>
      <p:sp>
        <p:nvSpPr>
          <p:cNvPr id="7" name="Slide Number Placeholder 6"/>
          <p:cNvSpPr>
            <a:spLocks noGrp="1"/>
          </p:cNvSpPr>
          <p:nvPr>
            <p:ph type="sldNum" sz="quarter" idx="12"/>
          </p:nvPr>
        </p:nvSpPr>
        <p:spPr/>
        <p:txBody>
          <a:bodyPr/>
          <a:lstStyle/>
          <a:p>
            <a:fld id="{77D6B82E-E443-4B4C-83F3-4C122CF200FE}" type="slidenum">
              <a:rPr lang="fr-FR" altLang="en-US" smtClean="0"/>
              <a:pPr/>
              <a:t>25</a:t>
            </a:fld>
            <a:endParaRPr lang="fr-FR" altLang="en-US"/>
          </a:p>
        </p:txBody>
      </p:sp>
    </p:spTree>
    <p:extLst>
      <p:ext uri="{BB962C8B-B14F-4D97-AF65-F5344CB8AC3E}">
        <p14:creationId xmlns:p14="http://schemas.microsoft.com/office/powerpoint/2010/main" val="3506791286"/>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Content Placeholder 2"/>
          <p:cNvSpPr>
            <a:spLocks noGrp="1"/>
          </p:cNvSpPr>
          <p:nvPr>
            <p:ph sz="half" idx="1"/>
          </p:nvPr>
        </p:nvSpPr>
        <p:spPr/>
        <p:txBody>
          <a:bodyPr/>
          <a:lstStyle/>
          <a:p>
            <a:pPr marL="0" indent="0">
              <a:spcBef>
                <a:spcPts val="600"/>
              </a:spcBef>
              <a:buNone/>
            </a:pPr>
            <a:r>
              <a:rPr lang="en-US" sz="1800" dirty="0" smtClean="0"/>
              <a:t>Dentons US LLP</a:t>
            </a:r>
            <a:endParaRPr lang="fr-FR" altLang="en-US" sz="1600" dirty="0" smtClean="0">
              <a:ea typeface="黑体" charset="-122"/>
            </a:endParaRPr>
          </a:p>
          <a:p>
            <a:pPr marL="0" lvl="1" indent="0">
              <a:buClr>
                <a:schemeClr val="accent1"/>
              </a:buClr>
              <a:buNone/>
            </a:pPr>
            <a:r>
              <a:rPr lang="fr-FR" altLang="en-US" sz="1600" dirty="0">
                <a:ea typeface="黑体" charset="-122"/>
              </a:rPr>
              <a:t>Suite 1900</a:t>
            </a:r>
          </a:p>
          <a:p>
            <a:pPr marL="0" lvl="1" indent="0">
              <a:buClr>
                <a:schemeClr val="accent1"/>
              </a:buClr>
              <a:buNone/>
            </a:pPr>
            <a:r>
              <a:rPr lang="fr-FR" altLang="en-US" sz="1600" dirty="0" smtClean="0">
                <a:ea typeface="黑体" charset="-122"/>
              </a:rPr>
              <a:t>2000 </a:t>
            </a:r>
            <a:r>
              <a:rPr lang="fr-FR" altLang="en-US" sz="1600" dirty="0" err="1" smtClean="0">
                <a:ea typeface="黑体" charset="-122"/>
              </a:rPr>
              <a:t>McKinney</a:t>
            </a:r>
            <a:r>
              <a:rPr lang="fr-FR" altLang="en-US" sz="1600" dirty="0" smtClean="0">
                <a:ea typeface="黑体" charset="-122"/>
              </a:rPr>
              <a:t> Avenue</a:t>
            </a:r>
          </a:p>
          <a:p>
            <a:pPr marL="0" lvl="1" indent="0">
              <a:buClr>
                <a:schemeClr val="accent1"/>
              </a:buClr>
              <a:buNone/>
            </a:pPr>
            <a:r>
              <a:rPr lang="fr-FR" altLang="en-US" sz="1600" dirty="0" smtClean="0">
                <a:ea typeface="黑体" charset="-122"/>
              </a:rPr>
              <a:t>Dallas, Texas 75201 USA</a:t>
            </a:r>
          </a:p>
          <a:p>
            <a:pPr marL="0" indent="0">
              <a:spcBef>
                <a:spcPts val="600"/>
              </a:spcBef>
              <a:buNone/>
            </a:pPr>
            <a:endParaRPr lang="en-US" sz="1800" dirty="0"/>
          </a:p>
        </p:txBody>
      </p:sp>
      <p:sp>
        <p:nvSpPr>
          <p:cNvPr id="7" name="Text Placeholder 38"/>
          <p:cNvSpPr txBox="1">
            <a:spLocks/>
          </p:cNvSpPr>
          <p:nvPr/>
        </p:nvSpPr>
        <p:spPr bwMode="gray">
          <a:xfrm>
            <a:off x="5124483" y="1051347"/>
            <a:ext cx="2651760" cy="960120"/>
          </a:xfrm>
          <a:prstGeom prst="rect">
            <a:avLst/>
          </a:prstGeom>
        </p:spPr>
        <p:txBody>
          <a:bodyPr vert="horz" wrap="square" lIns="0" tIns="0" rIns="0" bIns="0" rtlCol="0">
            <a:noAutofit/>
          </a:bodyPr>
          <a:lstStyle>
            <a:lvl1pPr marL="0" indent="0" algn="l" defTabSz="457200" rtl="0" eaLnBrk="1" latinLnBrk="0" hangingPunct="1">
              <a:spcBef>
                <a:spcPts val="1000"/>
              </a:spcBef>
              <a:buClr>
                <a:schemeClr val="accent1"/>
              </a:buClr>
              <a:buFont typeface="Arial"/>
              <a:buNone/>
              <a:defRPr sz="1050" b="1" kern="1200">
                <a:solidFill>
                  <a:schemeClr val="accent2"/>
                </a:solidFill>
                <a:latin typeface="Arial" pitchFamily="34" charset="0"/>
                <a:ea typeface="+mn-ea"/>
                <a:cs typeface="Arial" pitchFamily="34" charset="0"/>
              </a:defRPr>
            </a:lvl1pPr>
            <a:lvl2pPr marL="0" indent="0" algn="l" defTabSz="457200" rtl="0" eaLnBrk="1" latinLnBrk="0" hangingPunct="1">
              <a:spcBef>
                <a:spcPts val="0"/>
              </a:spcBef>
              <a:buClr>
                <a:srgbClr val="565A5C"/>
              </a:buClr>
              <a:buFont typeface="Arial" pitchFamily="34" charset="0"/>
              <a:buNone/>
              <a:defRPr sz="1050" kern="1200">
                <a:solidFill>
                  <a:srgbClr val="565A5C"/>
                </a:solidFill>
                <a:latin typeface="Arial" pitchFamily="34" charset="0"/>
                <a:ea typeface="+mn-ea"/>
                <a:cs typeface="Arial" pitchFamily="34" charset="0"/>
              </a:defRPr>
            </a:lvl2pPr>
            <a:lvl3pPr marL="0" indent="0" algn="l" defTabSz="457200" rtl="0" eaLnBrk="1" latinLnBrk="0" hangingPunct="1">
              <a:spcBef>
                <a:spcPts val="600"/>
              </a:spcBef>
              <a:buClr>
                <a:schemeClr val="tx1"/>
              </a:buClr>
              <a:buFont typeface="Arial" pitchFamily="34" charset="0"/>
              <a:buNone/>
              <a:defRPr sz="1050" kern="1200">
                <a:solidFill>
                  <a:srgbClr val="565A5C"/>
                </a:solidFill>
                <a:latin typeface="Arial" pitchFamily="34" charset="0"/>
                <a:ea typeface="+mn-ea"/>
                <a:cs typeface="Arial" pitchFamily="34" charset="0"/>
              </a:defRPr>
            </a:lvl3pPr>
            <a:lvl4pPr marL="0" indent="0" algn="l" defTabSz="457200" rtl="0" eaLnBrk="1" latinLnBrk="0" hangingPunct="1">
              <a:spcBef>
                <a:spcPts val="1200"/>
              </a:spcBef>
              <a:buClr>
                <a:schemeClr val="tx1"/>
              </a:buClr>
              <a:buFont typeface="Arial" pitchFamily="34" charset="0"/>
              <a:buNone/>
              <a:defRPr sz="1000" kern="1200">
                <a:solidFill>
                  <a:schemeClr val="tx1"/>
                </a:solidFill>
                <a:latin typeface="Arial" pitchFamily="34" charset="0"/>
                <a:ea typeface="+mn-ea"/>
                <a:cs typeface="Arial" pitchFamily="34" charset="0"/>
              </a:defRPr>
            </a:lvl4pPr>
            <a:lvl5pPr marL="0" indent="0" algn="l" defTabSz="457200" rtl="0" eaLnBrk="1" latinLnBrk="0" hangingPunct="1">
              <a:spcBef>
                <a:spcPts val="300"/>
              </a:spcBef>
              <a:buClr>
                <a:schemeClr val="tx1"/>
              </a:buClr>
              <a:buFont typeface="Arial" pitchFamily="34" charset="0"/>
              <a:buNone/>
              <a:defRPr sz="900" kern="1200">
                <a:solidFill>
                  <a:schemeClr val="tx1"/>
                </a:solidFill>
                <a:latin typeface="Arial" pitchFamily="34" charset="0"/>
                <a:ea typeface="+mn-ea"/>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1000"/>
              </a:spcBef>
              <a:spcAft>
                <a:spcPts val="0"/>
              </a:spcAft>
              <a:buClr>
                <a:srgbClr val="6E2D91"/>
              </a:buClr>
              <a:buSzTx/>
              <a:buFont typeface="Arial"/>
              <a:buNone/>
              <a:tabLst/>
              <a:defRPr/>
            </a:pPr>
            <a:r>
              <a:rPr kumimoji="0" lang="en-US" sz="1050" b="1" i="0" u="none" strike="noStrike" kern="1200" cap="none" spc="0" normalizeH="0" baseline="0" noProof="0" dirty="0" smtClean="0">
                <a:ln>
                  <a:noFill/>
                </a:ln>
                <a:solidFill>
                  <a:srgbClr val="7030A0"/>
                </a:solidFill>
                <a:effectLst/>
                <a:uLnTx/>
                <a:uFillTx/>
                <a:latin typeface="Arial" pitchFamily="34" charset="0"/>
                <a:cs typeface="Arial" pitchFamily="34" charset="0"/>
              </a:rPr>
              <a:t>Mark C. Nelson</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rPr>
              <a:t>Partner</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lang="en-US" dirty="0" smtClean="0"/>
              <a:t>Intellectual Property and Technology</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rPr>
              <a:t>T</a:t>
            </a:r>
            <a:r>
              <a:rPr kumimoji="0" lang="en-US" sz="1050" b="0" i="0" u="none" strike="noStrike" kern="1200" cap="none" spc="0" normalizeH="0" noProof="0" dirty="0" smtClean="0">
                <a:ln>
                  <a:noFill/>
                </a:ln>
                <a:solidFill>
                  <a:srgbClr val="565A5C"/>
                </a:solidFill>
                <a:effectLst/>
                <a:uLnTx/>
                <a:uFillTx/>
                <a:latin typeface="Arial" pitchFamily="34" charset="0"/>
                <a:cs typeface="Arial" pitchFamily="34" charset="0"/>
              </a:rPr>
              <a:t> +1 214 259 0901</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lang="en-US" baseline="0" dirty="0" smtClean="0"/>
              <a:t>mark.nelson@dentons.com</a:t>
            </a:r>
            <a:endPar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endParaRPr>
          </a:p>
        </p:txBody>
      </p:sp>
      <p:sp>
        <p:nvSpPr>
          <p:cNvPr id="9" name="Text Placeholder 38"/>
          <p:cNvSpPr txBox="1">
            <a:spLocks/>
          </p:cNvSpPr>
          <p:nvPr/>
        </p:nvSpPr>
        <p:spPr bwMode="gray">
          <a:xfrm>
            <a:off x="5124483" y="2780928"/>
            <a:ext cx="2651760" cy="960120"/>
          </a:xfrm>
          <a:prstGeom prst="rect">
            <a:avLst/>
          </a:prstGeom>
        </p:spPr>
        <p:txBody>
          <a:bodyPr vert="horz" wrap="square" lIns="0" tIns="0" rIns="0" bIns="0" rtlCol="0">
            <a:noAutofit/>
          </a:bodyPr>
          <a:lstStyle>
            <a:lvl1pPr marL="0" indent="0" algn="l" defTabSz="457200" rtl="0" eaLnBrk="1" latinLnBrk="0" hangingPunct="1">
              <a:spcBef>
                <a:spcPts val="1000"/>
              </a:spcBef>
              <a:buClr>
                <a:schemeClr val="accent1"/>
              </a:buClr>
              <a:buFont typeface="Arial"/>
              <a:buNone/>
              <a:defRPr sz="1050" b="1" kern="1200">
                <a:solidFill>
                  <a:schemeClr val="accent2"/>
                </a:solidFill>
                <a:latin typeface="Arial" pitchFamily="34" charset="0"/>
                <a:ea typeface="+mn-ea"/>
                <a:cs typeface="Arial" pitchFamily="34" charset="0"/>
              </a:defRPr>
            </a:lvl1pPr>
            <a:lvl2pPr marL="0" indent="0" algn="l" defTabSz="457200" rtl="0" eaLnBrk="1" latinLnBrk="0" hangingPunct="1">
              <a:spcBef>
                <a:spcPts val="0"/>
              </a:spcBef>
              <a:buClr>
                <a:srgbClr val="565A5C"/>
              </a:buClr>
              <a:buFont typeface="Arial" pitchFamily="34" charset="0"/>
              <a:buNone/>
              <a:defRPr sz="1050" kern="1200">
                <a:solidFill>
                  <a:srgbClr val="565A5C"/>
                </a:solidFill>
                <a:latin typeface="Arial" pitchFamily="34" charset="0"/>
                <a:ea typeface="+mn-ea"/>
                <a:cs typeface="Arial" pitchFamily="34" charset="0"/>
              </a:defRPr>
            </a:lvl2pPr>
            <a:lvl3pPr marL="0" indent="0" algn="l" defTabSz="457200" rtl="0" eaLnBrk="1" latinLnBrk="0" hangingPunct="1">
              <a:spcBef>
                <a:spcPts val="600"/>
              </a:spcBef>
              <a:buClr>
                <a:schemeClr val="tx1"/>
              </a:buClr>
              <a:buFont typeface="Arial" pitchFamily="34" charset="0"/>
              <a:buNone/>
              <a:defRPr sz="1050" kern="1200">
                <a:solidFill>
                  <a:srgbClr val="565A5C"/>
                </a:solidFill>
                <a:latin typeface="Arial" pitchFamily="34" charset="0"/>
                <a:ea typeface="+mn-ea"/>
                <a:cs typeface="Arial" pitchFamily="34" charset="0"/>
              </a:defRPr>
            </a:lvl3pPr>
            <a:lvl4pPr marL="0" indent="0" algn="l" defTabSz="457200" rtl="0" eaLnBrk="1" latinLnBrk="0" hangingPunct="1">
              <a:spcBef>
                <a:spcPts val="1200"/>
              </a:spcBef>
              <a:buClr>
                <a:schemeClr val="tx1"/>
              </a:buClr>
              <a:buFont typeface="Arial" pitchFamily="34" charset="0"/>
              <a:buNone/>
              <a:defRPr sz="1000" kern="1200">
                <a:solidFill>
                  <a:schemeClr val="tx1"/>
                </a:solidFill>
                <a:latin typeface="Arial" pitchFamily="34" charset="0"/>
                <a:ea typeface="+mn-ea"/>
                <a:cs typeface="Arial" pitchFamily="34" charset="0"/>
              </a:defRPr>
            </a:lvl4pPr>
            <a:lvl5pPr marL="0" indent="0" algn="l" defTabSz="457200" rtl="0" eaLnBrk="1" latinLnBrk="0" hangingPunct="1">
              <a:spcBef>
                <a:spcPts val="300"/>
              </a:spcBef>
              <a:buClr>
                <a:schemeClr val="tx1"/>
              </a:buClr>
              <a:buFont typeface="Arial" pitchFamily="34" charset="0"/>
              <a:buNone/>
              <a:defRPr sz="900" kern="1200">
                <a:solidFill>
                  <a:schemeClr val="tx1"/>
                </a:solidFill>
                <a:latin typeface="Arial" pitchFamily="34" charset="0"/>
                <a:ea typeface="+mn-ea"/>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1000"/>
              </a:spcBef>
              <a:spcAft>
                <a:spcPts val="0"/>
              </a:spcAft>
              <a:buClr>
                <a:srgbClr val="6E2D91"/>
              </a:buClr>
              <a:buSzTx/>
              <a:buFont typeface="Arial"/>
              <a:buNone/>
              <a:tabLst/>
              <a:defRPr/>
            </a:pPr>
            <a:r>
              <a:rPr kumimoji="0" lang="en-US" sz="1050" b="1" i="0" u="none" strike="noStrike" kern="1200" cap="none" spc="0" normalizeH="0" baseline="0" noProof="0" dirty="0" smtClean="0">
                <a:ln>
                  <a:noFill/>
                </a:ln>
                <a:solidFill>
                  <a:srgbClr val="7030A0"/>
                </a:solidFill>
                <a:effectLst/>
                <a:uLnTx/>
                <a:uFillTx/>
                <a:latin typeface="Arial" pitchFamily="34" charset="0"/>
                <a:cs typeface="Arial" pitchFamily="34" charset="0"/>
              </a:rPr>
              <a:t>Steven M. </a:t>
            </a:r>
            <a:r>
              <a:rPr kumimoji="0" lang="en-US" sz="1050" b="1" i="0" u="none" strike="noStrike" kern="1200" cap="none" spc="0" normalizeH="0" baseline="0" noProof="0" dirty="0" err="1" smtClean="0">
                <a:ln>
                  <a:noFill/>
                </a:ln>
                <a:solidFill>
                  <a:srgbClr val="7030A0"/>
                </a:solidFill>
                <a:effectLst/>
                <a:uLnTx/>
                <a:uFillTx/>
                <a:latin typeface="Arial" pitchFamily="34" charset="0"/>
                <a:cs typeface="Arial" pitchFamily="34" charset="0"/>
              </a:rPr>
              <a:t>Geiszler</a:t>
            </a:r>
            <a:endParaRPr kumimoji="0" lang="en-US" sz="1050" b="1" i="0" u="none" strike="noStrike" kern="1200" cap="none" spc="0" normalizeH="0" baseline="0" noProof="0" dirty="0" smtClean="0">
              <a:ln>
                <a:noFill/>
              </a:ln>
              <a:solidFill>
                <a:srgbClr val="7030A0"/>
              </a:solidFill>
              <a:effectLst/>
              <a:uLnTx/>
              <a:uFillTx/>
              <a:latin typeface="Arial" pitchFamily="34" charset="0"/>
              <a:cs typeface="Arial" pitchFamily="34" charset="0"/>
            </a:endParaRP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rPr>
              <a:t>Partner</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lang="en-US" dirty="0" smtClean="0"/>
              <a:t>Intellectual Property and Technology</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rPr>
              <a:t>T</a:t>
            </a:r>
            <a:r>
              <a:rPr kumimoji="0" lang="en-US" sz="1050" b="0" i="0" u="none" strike="noStrike" kern="1200" cap="none" spc="0" normalizeH="0" noProof="0" dirty="0" smtClean="0">
                <a:ln>
                  <a:noFill/>
                </a:ln>
                <a:solidFill>
                  <a:srgbClr val="565A5C"/>
                </a:solidFill>
                <a:effectLst/>
                <a:uLnTx/>
                <a:uFillTx/>
                <a:latin typeface="Arial" pitchFamily="34" charset="0"/>
                <a:cs typeface="Arial" pitchFamily="34" charset="0"/>
              </a:rPr>
              <a:t> +1 214 259 0951</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lang="en-US" baseline="0" dirty="0" smtClean="0"/>
              <a:t>steven.geiszler@dentons.com</a:t>
            </a:r>
            <a:endPar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endParaRPr>
          </a:p>
        </p:txBody>
      </p:sp>
      <p:sp>
        <p:nvSpPr>
          <p:cNvPr id="11" name="Text Placeholder 38"/>
          <p:cNvSpPr txBox="1">
            <a:spLocks/>
          </p:cNvSpPr>
          <p:nvPr/>
        </p:nvSpPr>
        <p:spPr bwMode="gray">
          <a:xfrm>
            <a:off x="5124483" y="4378424"/>
            <a:ext cx="2651760" cy="960120"/>
          </a:xfrm>
          <a:prstGeom prst="rect">
            <a:avLst/>
          </a:prstGeom>
        </p:spPr>
        <p:txBody>
          <a:bodyPr vert="horz" wrap="square" lIns="0" tIns="0" rIns="0" bIns="0" rtlCol="0">
            <a:noAutofit/>
          </a:bodyPr>
          <a:lstStyle>
            <a:lvl1pPr marL="0" indent="0" algn="l" defTabSz="457200" rtl="0" eaLnBrk="1" latinLnBrk="0" hangingPunct="1">
              <a:spcBef>
                <a:spcPts val="1000"/>
              </a:spcBef>
              <a:buClr>
                <a:schemeClr val="accent1"/>
              </a:buClr>
              <a:buFont typeface="Arial"/>
              <a:buNone/>
              <a:defRPr sz="1050" b="1" kern="1200">
                <a:solidFill>
                  <a:schemeClr val="accent2"/>
                </a:solidFill>
                <a:latin typeface="Arial" pitchFamily="34" charset="0"/>
                <a:ea typeface="+mn-ea"/>
                <a:cs typeface="Arial" pitchFamily="34" charset="0"/>
              </a:defRPr>
            </a:lvl1pPr>
            <a:lvl2pPr marL="0" indent="0" algn="l" defTabSz="457200" rtl="0" eaLnBrk="1" latinLnBrk="0" hangingPunct="1">
              <a:spcBef>
                <a:spcPts val="0"/>
              </a:spcBef>
              <a:buClr>
                <a:srgbClr val="565A5C"/>
              </a:buClr>
              <a:buFont typeface="Arial" pitchFamily="34" charset="0"/>
              <a:buNone/>
              <a:defRPr sz="1050" kern="1200">
                <a:solidFill>
                  <a:srgbClr val="565A5C"/>
                </a:solidFill>
                <a:latin typeface="Arial" pitchFamily="34" charset="0"/>
                <a:ea typeface="+mn-ea"/>
                <a:cs typeface="Arial" pitchFamily="34" charset="0"/>
              </a:defRPr>
            </a:lvl2pPr>
            <a:lvl3pPr marL="0" indent="0" algn="l" defTabSz="457200" rtl="0" eaLnBrk="1" latinLnBrk="0" hangingPunct="1">
              <a:spcBef>
                <a:spcPts val="600"/>
              </a:spcBef>
              <a:buClr>
                <a:schemeClr val="tx1"/>
              </a:buClr>
              <a:buFont typeface="Arial" pitchFamily="34" charset="0"/>
              <a:buNone/>
              <a:defRPr sz="1050" kern="1200">
                <a:solidFill>
                  <a:srgbClr val="565A5C"/>
                </a:solidFill>
                <a:latin typeface="Arial" pitchFamily="34" charset="0"/>
                <a:ea typeface="+mn-ea"/>
                <a:cs typeface="Arial" pitchFamily="34" charset="0"/>
              </a:defRPr>
            </a:lvl3pPr>
            <a:lvl4pPr marL="0" indent="0" algn="l" defTabSz="457200" rtl="0" eaLnBrk="1" latinLnBrk="0" hangingPunct="1">
              <a:spcBef>
                <a:spcPts val="1200"/>
              </a:spcBef>
              <a:buClr>
                <a:schemeClr val="tx1"/>
              </a:buClr>
              <a:buFont typeface="Arial" pitchFamily="34" charset="0"/>
              <a:buNone/>
              <a:defRPr sz="1000" kern="1200">
                <a:solidFill>
                  <a:schemeClr val="tx1"/>
                </a:solidFill>
                <a:latin typeface="Arial" pitchFamily="34" charset="0"/>
                <a:ea typeface="+mn-ea"/>
                <a:cs typeface="Arial" pitchFamily="34" charset="0"/>
              </a:defRPr>
            </a:lvl4pPr>
            <a:lvl5pPr marL="0" indent="0" algn="l" defTabSz="457200" rtl="0" eaLnBrk="1" latinLnBrk="0" hangingPunct="1">
              <a:spcBef>
                <a:spcPts val="300"/>
              </a:spcBef>
              <a:buClr>
                <a:schemeClr val="tx1"/>
              </a:buClr>
              <a:buFont typeface="Arial" pitchFamily="34" charset="0"/>
              <a:buNone/>
              <a:defRPr sz="900" kern="1200">
                <a:solidFill>
                  <a:schemeClr val="tx1"/>
                </a:solidFill>
                <a:latin typeface="Arial" pitchFamily="34" charset="0"/>
                <a:ea typeface="+mn-ea"/>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1000"/>
              </a:spcBef>
              <a:spcAft>
                <a:spcPts val="0"/>
              </a:spcAft>
              <a:buClr>
                <a:srgbClr val="6E2D91"/>
              </a:buClr>
              <a:buSzTx/>
              <a:buFont typeface="Arial"/>
              <a:buNone/>
              <a:tabLst/>
              <a:defRPr/>
            </a:pPr>
            <a:r>
              <a:rPr kumimoji="0" lang="en-US" sz="1050" b="1" i="0" u="none" strike="noStrike" kern="1200" cap="none" spc="0" normalizeH="0" baseline="0" noProof="0" dirty="0" smtClean="0">
                <a:ln>
                  <a:noFill/>
                </a:ln>
                <a:solidFill>
                  <a:srgbClr val="7030A0"/>
                </a:solidFill>
                <a:effectLst/>
                <a:uLnTx/>
                <a:uFillTx/>
                <a:latin typeface="Arial" pitchFamily="34" charset="0"/>
                <a:cs typeface="Arial" pitchFamily="34" charset="0"/>
              </a:rPr>
              <a:t>Digger Chen  </a:t>
            </a:r>
            <a:r>
              <a:rPr kumimoji="0" lang="zh-CN" altLang="en-US" sz="1200" b="1" i="0" u="none" strike="noStrike" kern="1200" cap="none" spc="0" normalizeH="0" baseline="0" noProof="0" dirty="0" smtClean="0">
                <a:ln>
                  <a:noFill/>
                </a:ln>
                <a:solidFill>
                  <a:srgbClr val="7030A0"/>
                </a:solidFill>
                <a:effectLst/>
                <a:uLnTx/>
                <a:uFillTx/>
                <a:latin typeface="Arial" pitchFamily="34" charset="0"/>
                <a:cs typeface="Arial" pitchFamily="34" charset="0"/>
              </a:rPr>
              <a:t>陈尊旋</a:t>
            </a:r>
            <a:endParaRPr kumimoji="0" lang="en-US" sz="1200" b="1" i="0" u="none" strike="noStrike" kern="1200" cap="none" spc="0" normalizeH="0" baseline="0" noProof="0" dirty="0" smtClean="0">
              <a:ln>
                <a:noFill/>
              </a:ln>
              <a:solidFill>
                <a:srgbClr val="7030A0"/>
              </a:solidFill>
              <a:effectLst/>
              <a:uLnTx/>
              <a:uFillTx/>
              <a:latin typeface="Arial" pitchFamily="34" charset="0"/>
              <a:cs typeface="Arial" pitchFamily="34" charset="0"/>
            </a:endParaRP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rPr>
              <a:t>Counsel</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lang="en-US" dirty="0" smtClean="0"/>
              <a:t>Intellectual Property and Technology</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rPr>
              <a:t>T</a:t>
            </a:r>
            <a:r>
              <a:rPr kumimoji="0" lang="en-US" sz="1050" b="0" i="0" u="none" strike="noStrike" kern="1200" cap="none" spc="0" normalizeH="0" noProof="0" dirty="0" smtClean="0">
                <a:ln>
                  <a:noFill/>
                </a:ln>
                <a:solidFill>
                  <a:srgbClr val="565A5C"/>
                </a:solidFill>
                <a:effectLst/>
                <a:uLnTx/>
                <a:uFillTx/>
                <a:latin typeface="Arial" pitchFamily="34" charset="0"/>
                <a:cs typeface="Arial" pitchFamily="34" charset="0"/>
              </a:rPr>
              <a:t> +1 214 259 1896</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lang="en-US" baseline="0" dirty="0" smtClean="0"/>
              <a:t>digger.chen@dentons.com</a:t>
            </a:r>
            <a:endPar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endParaRPr>
          </a:p>
        </p:txBody>
      </p:sp>
      <p:pic>
        <p:nvPicPr>
          <p:cNvPr id="4" name="Picture 2" descr="C:\Users\sgeiszler\Desktop\Nelson 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00999" y="764704"/>
            <a:ext cx="1201653" cy="16022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0999" y="2454002"/>
            <a:ext cx="1201653" cy="16618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0999" y="4219082"/>
            <a:ext cx="1201653" cy="1586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Slide Number Placeholder 9"/>
          <p:cNvSpPr>
            <a:spLocks noGrp="1"/>
          </p:cNvSpPr>
          <p:nvPr>
            <p:ph type="sldNum" sz="quarter" idx="12"/>
          </p:nvPr>
        </p:nvSpPr>
        <p:spPr/>
        <p:txBody>
          <a:bodyPr/>
          <a:lstStyle/>
          <a:p>
            <a:fld id="{77D6B82E-E443-4B4C-83F3-4C122CF200FE}" type="slidenum">
              <a:rPr lang="fr-FR" altLang="en-US" smtClean="0"/>
              <a:pPr/>
              <a:t>26</a:t>
            </a:fld>
            <a:endParaRPr lang="fr-FR" altLang="en-US"/>
          </a:p>
        </p:txBody>
      </p:sp>
    </p:spTree>
    <p:extLst>
      <p:ext uri="{BB962C8B-B14F-4D97-AF65-F5344CB8AC3E}">
        <p14:creationId xmlns:p14="http://schemas.microsoft.com/office/powerpoint/2010/main" val="1028916754"/>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125" y="365125"/>
            <a:ext cx="8421688" cy="800219"/>
          </a:xfrm>
        </p:spPr>
        <p:txBody>
          <a:bodyPr/>
          <a:lstStyle/>
          <a:p>
            <a:r>
              <a:rPr lang="fr-FR" altLang="en-US" dirty="0"/>
              <a:t>Top U.S. District Courts for Patent </a:t>
            </a:r>
            <a:r>
              <a:rPr lang="fr-FR" altLang="en-US" dirty="0" smtClean="0"/>
              <a:t>Litigation</a:t>
            </a:r>
            <a:br>
              <a:rPr lang="fr-FR" altLang="en-US" dirty="0" smtClean="0"/>
            </a:br>
            <a:r>
              <a:rPr lang="zh-CN" altLang="en-US" dirty="0" smtClean="0"/>
              <a:t>主要专利诉讼地方法院</a:t>
            </a:r>
            <a:endParaRPr lang="en-US" dirty="0"/>
          </a:p>
        </p:txBody>
      </p:sp>
      <p:sp>
        <p:nvSpPr>
          <p:cNvPr id="14" name="Oval 13"/>
          <p:cNvSpPr/>
          <p:nvPr/>
        </p:nvSpPr>
        <p:spPr>
          <a:xfrm>
            <a:off x="2888780" y="6165304"/>
            <a:ext cx="72008" cy="72008"/>
          </a:xfrm>
          <a:prstGeom prst="ellipse">
            <a:avLst/>
          </a:prstGeom>
          <a:solidFill>
            <a:schemeClr val="accent1"/>
          </a:solidFill>
          <a:ln w="9525" cap="flat" cmpd="sng" algn="ctr">
            <a:solidFill>
              <a:schemeClr val="tx1"/>
            </a:solidFill>
            <a:prstDash val="solid"/>
            <a:round/>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smtClean="0">
              <a:ln>
                <a:noFill/>
              </a:ln>
              <a:solidFill>
                <a:schemeClr val="tx1"/>
              </a:solidFill>
              <a:latin typeface="Arial" charset="0"/>
              <a:cs typeface="Arial" charset="0"/>
            </a:endParaRPr>
          </a:p>
        </p:txBody>
      </p:sp>
      <p:grpSp>
        <p:nvGrpSpPr>
          <p:cNvPr id="16" name="Group 15"/>
          <p:cNvGrpSpPr/>
          <p:nvPr/>
        </p:nvGrpSpPr>
        <p:grpSpPr>
          <a:xfrm>
            <a:off x="611560" y="1196752"/>
            <a:ext cx="8064895" cy="4968552"/>
            <a:chOff x="134192" y="296601"/>
            <a:chExt cx="8907922" cy="5524559"/>
          </a:xfrm>
        </p:grpSpPr>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p:blipFill>
          <p:spPr>
            <a:xfrm>
              <a:off x="134192" y="296601"/>
              <a:ext cx="8907922" cy="5524559"/>
            </a:xfrm>
            <a:prstGeom prst="rect">
              <a:avLst/>
            </a:prstGeom>
          </p:spPr>
        </p:pic>
        <p:pic>
          <p:nvPicPr>
            <p:cNvPr id="18" name="Picture 17"/>
            <p:cNvPicPr>
              <a:picLocks noChangeAspect="1"/>
            </p:cNvPicPr>
            <p:nvPr/>
          </p:nvPicPr>
          <p:blipFill>
            <a:blip r:embed="rId4">
              <a:extLst>
                <a:ext uri="{28A0092B-C50C-407E-A947-70E740481C1C}">
                  <a14:useLocalDpi xmlns:a14="http://schemas.microsoft.com/office/drawing/2010/main" val="0"/>
                </a:ext>
              </a:extLst>
            </a:blip>
            <a:srcRect l="38462" t="16582" r="32692" b="9915"/>
            <a:stretch/>
          </p:blipFill>
          <p:spPr>
            <a:xfrm>
              <a:off x="4559749" y="4176711"/>
              <a:ext cx="215671" cy="412171"/>
            </a:xfrm>
            <a:prstGeom prst="rect">
              <a:avLst/>
            </a:prstGeom>
          </p:spPr>
        </p:pic>
        <p:pic>
          <p:nvPicPr>
            <p:cNvPr id="19" name="Picture 18"/>
            <p:cNvPicPr>
              <a:picLocks noChangeAspect="1"/>
            </p:cNvPicPr>
            <p:nvPr/>
          </p:nvPicPr>
          <p:blipFill>
            <a:blip r:embed="rId4">
              <a:extLst>
                <a:ext uri="{28A0092B-C50C-407E-A947-70E740481C1C}">
                  <a14:useLocalDpi xmlns:a14="http://schemas.microsoft.com/office/drawing/2010/main" val="0"/>
                </a:ext>
              </a:extLst>
            </a:blip>
            <a:srcRect l="38462" t="16582" r="32692" b="9915"/>
            <a:stretch/>
          </p:blipFill>
          <p:spPr>
            <a:xfrm>
              <a:off x="292549" y="2530182"/>
              <a:ext cx="215671" cy="412171"/>
            </a:xfrm>
            <a:prstGeom prst="rect">
              <a:avLst/>
            </a:prstGeom>
          </p:spPr>
        </p:pic>
        <p:pic>
          <p:nvPicPr>
            <p:cNvPr id="20" name="Picture 19"/>
            <p:cNvPicPr>
              <a:picLocks noChangeAspect="1"/>
            </p:cNvPicPr>
            <p:nvPr/>
          </p:nvPicPr>
          <p:blipFill>
            <a:blip r:embed="rId4">
              <a:extLst>
                <a:ext uri="{28A0092B-C50C-407E-A947-70E740481C1C}">
                  <a14:useLocalDpi xmlns:a14="http://schemas.microsoft.com/office/drawing/2010/main" val="0"/>
                </a:ext>
              </a:extLst>
            </a:blip>
            <a:srcRect l="38462" t="16582" r="32692" b="9915"/>
            <a:stretch/>
          </p:blipFill>
          <p:spPr>
            <a:xfrm>
              <a:off x="5797999" y="2116715"/>
              <a:ext cx="215671" cy="412171"/>
            </a:xfrm>
            <a:prstGeom prst="rect">
              <a:avLst/>
            </a:prstGeom>
          </p:spPr>
        </p:pic>
        <p:pic>
          <p:nvPicPr>
            <p:cNvPr id="21" name="Picture 20"/>
            <p:cNvPicPr>
              <a:picLocks noChangeAspect="1"/>
            </p:cNvPicPr>
            <p:nvPr/>
          </p:nvPicPr>
          <p:blipFill>
            <a:blip r:embed="rId4">
              <a:extLst>
                <a:ext uri="{28A0092B-C50C-407E-A947-70E740481C1C}">
                  <a14:useLocalDpi xmlns:a14="http://schemas.microsoft.com/office/drawing/2010/main" val="0"/>
                </a:ext>
              </a:extLst>
            </a:blip>
            <a:srcRect l="38462" t="16582" r="32692" b="9915"/>
            <a:stretch/>
          </p:blipFill>
          <p:spPr>
            <a:xfrm>
              <a:off x="7855399" y="2452686"/>
              <a:ext cx="215671" cy="412171"/>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rcRect l="38462" t="16582" r="32692" b="9915"/>
            <a:stretch/>
          </p:blipFill>
          <p:spPr>
            <a:xfrm>
              <a:off x="892624" y="3471861"/>
              <a:ext cx="215671" cy="412171"/>
            </a:xfrm>
            <a:prstGeom prst="rect">
              <a:avLst/>
            </a:prstGeom>
          </p:spPr>
        </p:pic>
        <p:pic>
          <p:nvPicPr>
            <p:cNvPr id="23" name="Picture 22"/>
            <p:cNvPicPr>
              <a:picLocks noChangeAspect="1"/>
            </p:cNvPicPr>
            <p:nvPr/>
          </p:nvPicPr>
          <p:blipFill>
            <a:blip r:embed="rId4">
              <a:extLst>
                <a:ext uri="{28A0092B-C50C-407E-A947-70E740481C1C}">
                  <a14:useLocalDpi xmlns:a14="http://schemas.microsoft.com/office/drawing/2010/main" val="0"/>
                </a:ext>
              </a:extLst>
            </a:blip>
            <a:srcRect l="38462" t="16582" r="32692" b="9915"/>
            <a:stretch/>
          </p:blipFill>
          <p:spPr>
            <a:xfrm>
              <a:off x="1000459" y="3628152"/>
              <a:ext cx="215671" cy="412171"/>
            </a:xfrm>
            <a:prstGeom prst="rect">
              <a:avLst/>
            </a:prstGeom>
          </p:spPr>
        </p:pic>
        <p:sp>
          <p:nvSpPr>
            <p:cNvPr id="24" name="Oval 23"/>
            <p:cNvSpPr/>
            <p:nvPr/>
          </p:nvSpPr>
          <p:spPr>
            <a:xfrm>
              <a:off x="4163193" y="4314427"/>
              <a:ext cx="89719" cy="90885"/>
            </a:xfrm>
            <a:prstGeom prst="ellipse">
              <a:avLst/>
            </a:prstGeom>
            <a:solidFill>
              <a:schemeClr val="accent1"/>
            </a:solidFill>
            <a:ln w="9525" cap="flat" cmpd="sng" algn="ctr">
              <a:solidFill>
                <a:schemeClr val="tx1"/>
              </a:solidFill>
              <a:prstDash val="solid"/>
              <a:round/>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smtClean="0">
                <a:ln>
                  <a:noFill/>
                </a:ln>
                <a:solidFill>
                  <a:schemeClr val="tx1"/>
                </a:solidFill>
                <a:latin typeface="Arial" charset="0"/>
                <a:cs typeface="Arial" charset="0"/>
              </a:endParaRPr>
            </a:p>
          </p:txBody>
        </p:sp>
        <p:sp>
          <p:nvSpPr>
            <p:cNvPr id="25" name="Oval 24"/>
            <p:cNvSpPr/>
            <p:nvPr/>
          </p:nvSpPr>
          <p:spPr>
            <a:xfrm>
              <a:off x="4687068" y="4948238"/>
              <a:ext cx="88351" cy="95423"/>
            </a:xfrm>
            <a:prstGeom prst="ellipse">
              <a:avLst/>
            </a:prstGeom>
            <a:solidFill>
              <a:schemeClr val="accent1"/>
            </a:solidFill>
            <a:ln w="9525" cap="flat" cmpd="sng" algn="ctr">
              <a:solidFill>
                <a:schemeClr val="tx1"/>
              </a:solidFill>
              <a:prstDash val="solid"/>
              <a:round/>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smtClean="0">
                <a:ln>
                  <a:noFill/>
                </a:ln>
                <a:solidFill>
                  <a:schemeClr val="tx1"/>
                </a:solidFill>
                <a:latin typeface="Arial" charset="0"/>
                <a:cs typeface="Arial" charset="0"/>
              </a:endParaRPr>
            </a:p>
          </p:txBody>
        </p:sp>
        <p:sp>
          <p:nvSpPr>
            <p:cNvPr id="26" name="Oval 25"/>
            <p:cNvSpPr/>
            <p:nvPr/>
          </p:nvSpPr>
          <p:spPr>
            <a:xfrm>
              <a:off x="892624" y="3701900"/>
              <a:ext cx="94481" cy="93812"/>
            </a:xfrm>
            <a:prstGeom prst="ellipse">
              <a:avLst/>
            </a:prstGeom>
            <a:solidFill>
              <a:schemeClr val="accent1"/>
            </a:solidFill>
            <a:ln w="9525" cap="flat" cmpd="sng" algn="ctr">
              <a:solidFill>
                <a:schemeClr val="tx1"/>
              </a:solidFill>
              <a:prstDash val="solid"/>
              <a:round/>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smtClean="0">
                <a:ln>
                  <a:noFill/>
                </a:ln>
                <a:solidFill>
                  <a:schemeClr val="tx1"/>
                </a:solidFill>
                <a:latin typeface="Arial" charset="0"/>
                <a:cs typeface="Arial" charset="0"/>
              </a:endParaRPr>
            </a:p>
          </p:txBody>
        </p:sp>
        <p:sp>
          <p:nvSpPr>
            <p:cNvPr id="27" name="Oval 26"/>
            <p:cNvSpPr/>
            <p:nvPr/>
          </p:nvSpPr>
          <p:spPr>
            <a:xfrm>
              <a:off x="305903" y="2920850"/>
              <a:ext cx="94481" cy="93812"/>
            </a:xfrm>
            <a:prstGeom prst="ellipse">
              <a:avLst/>
            </a:prstGeom>
            <a:solidFill>
              <a:schemeClr val="accent1"/>
            </a:solidFill>
            <a:ln w="9525" cap="flat" cmpd="sng" algn="ctr">
              <a:solidFill>
                <a:schemeClr val="tx1"/>
              </a:solidFill>
              <a:prstDash val="solid"/>
              <a:round/>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smtClean="0">
                <a:ln>
                  <a:noFill/>
                </a:ln>
                <a:solidFill>
                  <a:schemeClr val="tx1"/>
                </a:solidFill>
                <a:latin typeface="Arial" charset="0"/>
                <a:cs typeface="Arial" charset="0"/>
              </a:endParaRPr>
            </a:p>
          </p:txBody>
        </p:sp>
        <p:sp>
          <p:nvSpPr>
            <p:cNvPr id="28" name="Oval 27"/>
            <p:cNvSpPr/>
            <p:nvPr/>
          </p:nvSpPr>
          <p:spPr>
            <a:xfrm>
              <a:off x="380655" y="3014662"/>
              <a:ext cx="94481" cy="93812"/>
            </a:xfrm>
            <a:prstGeom prst="ellipse">
              <a:avLst/>
            </a:prstGeom>
            <a:solidFill>
              <a:schemeClr val="accent1"/>
            </a:solidFill>
            <a:ln w="9525" cap="flat" cmpd="sng" algn="ctr">
              <a:solidFill>
                <a:schemeClr val="tx1"/>
              </a:solidFill>
              <a:prstDash val="solid"/>
              <a:round/>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smtClean="0">
                <a:ln>
                  <a:noFill/>
                </a:ln>
                <a:solidFill>
                  <a:schemeClr val="tx1"/>
                </a:solidFill>
                <a:latin typeface="Arial" charset="0"/>
                <a:cs typeface="Arial" charset="0"/>
              </a:endParaRPr>
            </a:p>
          </p:txBody>
        </p:sp>
        <p:sp>
          <p:nvSpPr>
            <p:cNvPr id="29" name="Oval 28"/>
            <p:cNvSpPr/>
            <p:nvPr/>
          </p:nvSpPr>
          <p:spPr>
            <a:xfrm>
              <a:off x="5750758" y="2358874"/>
              <a:ext cx="94481" cy="93812"/>
            </a:xfrm>
            <a:prstGeom prst="ellipse">
              <a:avLst/>
            </a:prstGeom>
            <a:solidFill>
              <a:schemeClr val="accent1"/>
            </a:solidFill>
            <a:ln w="9525" cap="flat" cmpd="sng" algn="ctr">
              <a:solidFill>
                <a:schemeClr val="tx1"/>
              </a:solidFill>
              <a:prstDash val="solid"/>
              <a:round/>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smtClean="0">
                <a:ln>
                  <a:noFill/>
                </a:ln>
                <a:solidFill>
                  <a:schemeClr val="tx1"/>
                </a:solidFill>
                <a:latin typeface="Arial" charset="0"/>
                <a:cs typeface="Arial" charset="0"/>
              </a:endParaRPr>
            </a:p>
          </p:txBody>
        </p:sp>
        <p:sp>
          <p:nvSpPr>
            <p:cNvPr id="30" name="Oval 29"/>
            <p:cNvSpPr/>
            <p:nvPr/>
          </p:nvSpPr>
          <p:spPr>
            <a:xfrm>
              <a:off x="7639089" y="2707973"/>
              <a:ext cx="94481" cy="93812"/>
            </a:xfrm>
            <a:prstGeom prst="ellipse">
              <a:avLst/>
            </a:prstGeom>
            <a:solidFill>
              <a:schemeClr val="accent1"/>
            </a:solidFill>
            <a:ln w="9525" cap="flat" cmpd="sng" algn="ctr">
              <a:solidFill>
                <a:schemeClr val="tx1"/>
              </a:solidFill>
              <a:prstDash val="solid"/>
              <a:round/>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smtClean="0">
                <a:ln>
                  <a:noFill/>
                </a:ln>
                <a:solidFill>
                  <a:schemeClr val="tx1"/>
                </a:solidFill>
                <a:latin typeface="Arial" charset="0"/>
                <a:cs typeface="Arial" charset="0"/>
              </a:endParaRPr>
            </a:p>
          </p:txBody>
        </p:sp>
        <p:sp>
          <p:nvSpPr>
            <p:cNvPr id="31" name="Oval 30"/>
            <p:cNvSpPr/>
            <p:nvPr/>
          </p:nvSpPr>
          <p:spPr>
            <a:xfrm>
              <a:off x="7976589" y="2181717"/>
              <a:ext cx="94481" cy="93812"/>
            </a:xfrm>
            <a:prstGeom prst="ellipse">
              <a:avLst/>
            </a:prstGeom>
            <a:solidFill>
              <a:schemeClr val="accent1"/>
            </a:solidFill>
            <a:ln w="9525" cap="flat" cmpd="sng" algn="ctr">
              <a:solidFill>
                <a:schemeClr val="tx1"/>
              </a:solidFill>
              <a:prstDash val="solid"/>
              <a:round/>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smtClean="0">
                <a:ln>
                  <a:noFill/>
                </a:ln>
                <a:solidFill>
                  <a:schemeClr val="tx1"/>
                </a:solidFill>
                <a:latin typeface="Arial" charset="0"/>
                <a:cs typeface="Arial" charset="0"/>
              </a:endParaRPr>
            </a:p>
          </p:txBody>
        </p:sp>
        <p:sp>
          <p:nvSpPr>
            <p:cNvPr id="32" name="Oval 31"/>
            <p:cNvSpPr/>
            <p:nvPr/>
          </p:nvSpPr>
          <p:spPr>
            <a:xfrm>
              <a:off x="8067705" y="2109344"/>
              <a:ext cx="94481" cy="93812"/>
            </a:xfrm>
            <a:prstGeom prst="ellipse">
              <a:avLst/>
            </a:prstGeom>
            <a:solidFill>
              <a:schemeClr val="accent1"/>
            </a:solidFill>
            <a:ln w="9525" cap="flat" cmpd="sng" algn="ctr">
              <a:solidFill>
                <a:schemeClr val="tx1"/>
              </a:solidFill>
              <a:prstDash val="solid"/>
              <a:round/>
              <a:headEnd type="none" w="med" len="med"/>
              <a:tailEnd type="none" w="med" len="med"/>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smtClean="0">
                <a:ln>
                  <a:noFill/>
                </a:ln>
                <a:solidFill>
                  <a:schemeClr val="tx1"/>
                </a:solidFill>
                <a:latin typeface="Arial" charset="0"/>
                <a:cs typeface="Arial" charset="0"/>
              </a:endParaRPr>
            </a:p>
          </p:txBody>
        </p:sp>
      </p:grpSp>
      <p:sp>
        <p:nvSpPr>
          <p:cNvPr id="9" name="Line Callout 2 8"/>
          <p:cNvSpPr/>
          <p:nvPr/>
        </p:nvSpPr>
        <p:spPr>
          <a:xfrm>
            <a:off x="5034516" y="5579366"/>
            <a:ext cx="1385334" cy="850029"/>
          </a:xfrm>
          <a:prstGeom prst="borderCallout2">
            <a:avLst>
              <a:gd name="adj1" fmla="val -3296"/>
              <a:gd name="adj2" fmla="val 23942"/>
              <a:gd name="adj3" fmla="val -73844"/>
              <a:gd name="adj4" fmla="val 9259"/>
              <a:gd name="adj5" fmla="val -119030"/>
              <a:gd name="adj6" fmla="val -24074"/>
            </a:avLst>
          </a:prstGeom>
          <a:noFill/>
          <a:ln w="9525" cap="flat" cmpd="sng" algn="ctr">
            <a:solidFill>
              <a:schemeClr val="tx1"/>
            </a:solidFill>
            <a:prstDash val="solid"/>
            <a:round/>
            <a:headEnd type="none" w="med" len="med"/>
            <a:tailEnd type="none" w="med" len="med"/>
          </a:ln>
          <a:extLst/>
        </p:spPr>
        <p:txBody>
          <a:bodyPr vert="horz" wrap="square" lIns="91440" tIns="45720" rIns="91440" bIns="45720"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pPr>
            <a:r>
              <a:rPr kumimoji="0" lang="en-US" sz="1200" b="0" i="0" u="none" strike="noStrike" cap="none" normalizeH="0" baseline="0" dirty="0" smtClean="0">
                <a:ln>
                  <a:noFill/>
                </a:ln>
                <a:solidFill>
                  <a:schemeClr val="tx1"/>
                </a:solidFill>
                <a:latin typeface="Arial" charset="0"/>
                <a:cs typeface="Arial" charset="0"/>
              </a:rPr>
              <a:t>Eastern District of Texas, Tyler</a:t>
            </a:r>
          </a:p>
          <a:p>
            <a:pPr marL="0" marR="0" indent="0" algn="l" defTabSz="457200" rtl="0" eaLnBrk="1" fontAlgn="base" latinLnBrk="0" hangingPunct="1">
              <a:lnSpc>
                <a:spcPct val="100000"/>
              </a:lnSpc>
              <a:spcBef>
                <a:spcPct val="0"/>
              </a:spcBef>
              <a:spcAft>
                <a:spcPct val="0"/>
              </a:spcAft>
              <a:buClrTx/>
              <a:buSzTx/>
              <a:buFontTx/>
              <a:buNone/>
            </a:pPr>
            <a:r>
              <a:rPr lang="zh-CN" altLang="en-US" sz="1200" dirty="0" smtClean="0"/>
              <a:t>德克萨斯州东区地方法院，泰勒</a:t>
            </a:r>
            <a:endParaRPr kumimoji="0" lang="en-US" sz="1200" b="0" i="0" u="none" strike="noStrike" cap="none" normalizeH="0" baseline="0" dirty="0" smtClean="0">
              <a:ln>
                <a:noFill/>
              </a:ln>
              <a:solidFill>
                <a:schemeClr val="tx1"/>
              </a:solidFill>
              <a:latin typeface="Arial" charset="0"/>
              <a:cs typeface="Arial" charset="0"/>
            </a:endParaRPr>
          </a:p>
        </p:txBody>
      </p:sp>
      <p:sp>
        <p:nvSpPr>
          <p:cNvPr id="34" name="Line Callout 2 33"/>
          <p:cNvSpPr/>
          <p:nvPr/>
        </p:nvSpPr>
        <p:spPr>
          <a:xfrm>
            <a:off x="7554796" y="4236430"/>
            <a:ext cx="1553708" cy="907082"/>
          </a:xfrm>
          <a:prstGeom prst="borderCallout2">
            <a:avLst>
              <a:gd name="adj1" fmla="val -3296"/>
              <a:gd name="adj2" fmla="val 73743"/>
              <a:gd name="adj3" fmla="val -122612"/>
              <a:gd name="adj4" fmla="val 57302"/>
              <a:gd name="adj5" fmla="val -164993"/>
              <a:gd name="adj6" fmla="val 11079"/>
            </a:avLst>
          </a:prstGeom>
          <a:noFill/>
          <a:ln w="9525" cap="flat" cmpd="sng" algn="ctr">
            <a:solidFill>
              <a:schemeClr val="tx1"/>
            </a:solidFill>
            <a:prstDash val="solid"/>
            <a:round/>
            <a:headEnd type="none" w="med" len="med"/>
            <a:tailEnd type="none" w="med" len="med"/>
          </a:ln>
          <a:extLst/>
        </p:spPr>
        <p:txBody>
          <a:bodyPr vert="horz" wrap="square" lIns="91440" tIns="45720" rIns="91440" bIns="45720"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pPr>
            <a:r>
              <a:rPr kumimoji="0" lang="en-US" sz="1200" b="0" i="0" u="none" strike="noStrike" cap="none" normalizeH="0" baseline="0" dirty="0" smtClean="0">
                <a:ln>
                  <a:noFill/>
                </a:ln>
                <a:solidFill>
                  <a:schemeClr val="tx1"/>
                </a:solidFill>
                <a:latin typeface="Arial" charset="0"/>
                <a:cs typeface="Arial" charset="0"/>
              </a:rPr>
              <a:t>District of Delaware, Wilmington</a:t>
            </a:r>
          </a:p>
          <a:p>
            <a:r>
              <a:rPr lang="zh-CN" altLang="en-US" sz="1200" dirty="0" smtClean="0"/>
              <a:t>特拉华州地方法院，威明顿</a:t>
            </a:r>
            <a:endParaRPr kumimoji="0" lang="en-US" sz="1200" b="0" i="0" u="none" strike="noStrike" cap="none" normalizeH="0" baseline="0" dirty="0" smtClean="0">
              <a:ln>
                <a:noFill/>
              </a:ln>
              <a:solidFill>
                <a:schemeClr val="tx1"/>
              </a:solidFill>
              <a:latin typeface="Arial" charset="0"/>
              <a:cs typeface="Arial" charset="0"/>
            </a:endParaRPr>
          </a:p>
          <a:p>
            <a:pPr marL="0" marR="0" indent="0" algn="l" defTabSz="457200" rtl="0" eaLnBrk="1" fontAlgn="base" latinLnBrk="0" hangingPunct="1">
              <a:lnSpc>
                <a:spcPct val="100000"/>
              </a:lnSpc>
              <a:spcBef>
                <a:spcPct val="0"/>
              </a:spcBef>
              <a:spcAft>
                <a:spcPct val="0"/>
              </a:spcAft>
              <a:buClrTx/>
              <a:buSzTx/>
              <a:buFontTx/>
              <a:buNone/>
            </a:pPr>
            <a:endParaRPr kumimoji="0" lang="en-US" sz="1200" b="0" i="0" u="none" strike="noStrike" cap="none" normalizeH="0" baseline="0" dirty="0" smtClean="0">
              <a:ln>
                <a:noFill/>
              </a:ln>
              <a:solidFill>
                <a:schemeClr val="tx1"/>
              </a:solidFill>
              <a:latin typeface="Arial" charset="0"/>
              <a:cs typeface="Arial" charset="0"/>
            </a:endParaRPr>
          </a:p>
        </p:txBody>
      </p:sp>
      <p:sp>
        <p:nvSpPr>
          <p:cNvPr id="36" name="Line Callout 2 35"/>
          <p:cNvSpPr/>
          <p:nvPr/>
        </p:nvSpPr>
        <p:spPr>
          <a:xfrm>
            <a:off x="5898632" y="1071546"/>
            <a:ext cx="1530887" cy="855160"/>
          </a:xfrm>
          <a:prstGeom prst="borderCallout2">
            <a:avLst>
              <a:gd name="adj1" fmla="val 100161"/>
              <a:gd name="adj2" fmla="val 21192"/>
              <a:gd name="adj3" fmla="val 236527"/>
              <a:gd name="adj4" fmla="val -25807"/>
              <a:gd name="adj5" fmla="val 346527"/>
              <a:gd name="adj6" fmla="val -13073"/>
            </a:avLst>
          </a:prstGeom>
          <a:noFill/>
          <a:ln w="9525" cap="flat" cmpd="sng" algn="ctr">
            <a:solidFill>
              <a:schemeClr val="tx1"/>
            </a:solidFill>
            <a:prstDash val="solid"/>
            <a:round/>
            <a:headEnd type="none" w="med" len="med"/>
            <a:tailEnd type="none" w="med" len="med"/>
          </a:ln>
          <a:extLst/>
        </p:spPr>
        <p:txBody>
          <a:bodyPr vert="horz" wrap="square" lIns="91440" tIns="45720" rIns="91440" bIns="45720"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pPr>
            <a:r>
              <a:rPr kumimoji="0" lang="en-US" sz="1200" b="0" i="0" u="none" strike="noStrike" cap="none" normalizeH="0" baseline="0" dirty="0" smtClean="0">
                <a:ln>
                  <a:noFill/>
                </a:ln>
                <a:solidFill>
                  <a:schemeClr val="tx1"/>
                </a:solidFill>
                <a:latin typeface="Arial" charset="0"/>
                <a:cs typeface="Arial" charset="0"/>
              </a:rPr>
              <a:t>Northern District of Illinois, Chicago </a:t>
            </a:r>
          </a:p>
          <a:p>
            <a:r>
              <a:rPr lang="zh-CN" altLang="en-US" sz="1200" dirty="0" smtClean="0"/>
              <a:t>伊利诺伊州北部地方法院，芝加哥</a:t>
            </a:r>
            <a:endParaRPr kumimoji="0" lang="en-US" sz="1200" b="0" i="0" u="none" strike="noStrike" cap="none" normalizeH="0" baseline="0" dirty="0" smtClean="0">
              <a:ln>
                <a:noFill/>
              </a:ln>
              <a:solidFill>
                <a:schemeClr val="tx1"/>
              </a:solidFill>
              <a:latin typeface="Arial" charset="0"/>
              <a:cs typeface="Arial" charset="0"/>
            </a:endParaRPr>
          </a:p>
        </p:txBody>
      </p:sp>
      <p:sp>
        <p:nvSpPr>
          <p:cNvPr id="37" name="Line Callout 2 36"/>
          <p:cNvSpPr/>
          <p:nvPr/>
        </p:nvSpPr>
        <p:spPr>
          <a:xfrm>
            <a:off x="1493476" y="5245092"/>
            <a:ext cx="2507020" cy="684237"/>
          </a:xfrm>
          <a:prstGeom prst="borderCallout2">
            <a:avLst>
              <a:gd name="adj1" fmla="val -3296"/>
              <a:gd name="adj2" fmla="val 23942"/>
              <a:gd name="adj3" fmla="val -78155"/>
              <a:gd name="adj4" fmla="val 23949"/>
              <a:gd name="adj5" fmla="val -166448"/>
              <a:gd name="adj6" fmla="val -570"/>
            </a:avLst>
          </a:prstGeom>
          <a:noFill/>
          <a:ln w="9525" cap="flat" cmpd="sng" algn="ctr">
            <a:solidFill>
              <a:schemeClr val="tx1"/>
            </a:solidFill>
            <a:prstDash val="solid"/>
            <a:round/>
            <a:headEnd type="none" w="med" len="med"/>
            <a:tailEnd type="none" w="med" len="med"/>
          </a:ln>
          <a:extLst/>
        </p:spPr>
        <p:txBody>
          <a:bodyPr vert="horz" wrap="square" lIns="91440" tIns="45720" rIns="91440" bIns="45720"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pPr>
            <a:r>
              <a:rPr kumimoji="0" lang="en-US" sz="1200" b="0" i="0" u="none" strike="noStrike" cap="none" normalizeH="0" baseline="0" dirty="0" smtClean="0">
                <a:ln>
                  <a:noFill/>
                </a:ln>
                <a:solidFill>
                  <a:schemeClr val="tx1"/>
                </a:solidFill>
                <a:latin typeface="Arial" charset="0"/>
                <a:cs typeface="Arial" charset="0"/>
              </a:rPr>
              <a:t>Southern District of California, San Diego </a:t>
            </a:r>
          </a:p>
          <a:p>
            <a:pPr marL="0" marR="0" indent="0" algn="l" defTabSz="4572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dirty="0" smtClean="0">
                <a:ln>
                  <a:noFill/>
                </a:ln>
                <a:solidFill>
                  <a:schemeClr val="tx1"/>
                </a:solidFill>
                <a:latin typeface="Arial" charset="0"/>
                <a:cs typeface="Arial" charset="0"/>
              </a:rPr>
              <a:t>加州南</a:t>
            </a:r>
            <a:r>
              <a:rPr lang="zh-CN" altLang="en-US" sz="1200" dirty="0"/>
              <a:t>区</a:t>
            </a:r>
            <a:r>
              <a:rPr kumimoji="0" lang="zh-CN" altLang="en-US" sz="1200" b="0" i="0" u="none" strike="noStrike" cap="none" normalizeH="0" baseline="0" dirty="0" smtClean="0">
                <a:ln>
                  <a:noFill/>
                </a:ln>
                <a:solidFill>
                  <a:schemeClr val="tx1"/>
                </a:solidFill>
                <a:latin typeface="Arial" charset="0"/>
                <a:cs typeface="Arial" charset="0"/>
              </a:rPr>
              <a:t>地方法院，圣地亚哥</a:t>
            </a:r>
            <a:endParaRPr kumimoji="0" lang="en-US" sz="1200" b="0" i="0" u="none" strike="noStrike" cap="none" normalizeH="0" baseline="0" dirty="0" smtClean="0">
              <a:ln>
                <a:noFill/>
              </a:ln>
              <a:solidFill>
                <a:schemeClr val="tx1"/>
              </a:solidFill>
              <a:latin typeface="Arial" charset="0"/>
              <a:cs typeface="Arial" charset="0"/>
            </a:endParaRPr>
          </a:p>
        </p:txBody>
      </p:sp>
      <p:sp>
        <p:nvSpPr>
          <p:cNvPr id="38" name="Line Callout 2 37"/>
          <p:cNvSpPr/>
          <p:nvPr/>
        </p:nvSpPr>
        <p:spPr>
          <a:xfrm>
            <a:off x="79014" y="5763806"/>
            <a:ext cx="1778342" cy="879904"/>
          </a:xfrm>
          <a:prstGeom prst="borderCallout2">
            <a:avLst>
              <a:gd name="adj1" fmla="val -7607"/>
              <a:gd name="adj2" fmla="val 43461"/>
              <a:gd name="adj3" fmla="val -93242"/>
              <a:gd name="adj4" fmla="val 43469"/>
              <a:gd name="adj5" fmla="val -310857"/>
              <a:gd name="adj6" fmla="val 75229"/>
            </a:avLst>
          </a:prstGeom>
          <a:noFill/>
          <a:ln w="9525" cap="flat" cmpd="sng" algn="ctr">
            <a:solidFill>
              <a:schemeClr val="tx1"/>
            </a:solidFill>
            <a:prstDash val="solid"/>
            <a:round/>
            <a:headEnd type="none" w="med" len="med"/>
            <a:tailEnd type="none" w="med" len="med"/>
          </a:ln>
          <a:extLst/>
        </p:spPr>
        <p:txBody>
          <a:bodyPr vert="horz" wrap="square" lIns="91440" tIns="45720" rIns="91440" bIns="45720"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pPr>
            <a:r>
              <a:rPr kumimoji="0" lang="en-US" sz="1200" b="0" i="0" u="none" strike="noStrike" cap="none" normalizeH="0" baseline="0" dirty="0" smtClean="0">
                <a:ln>
                  <a:noFill/>
                </a:ln>
                <a:solidFill>
                  <a:schemeClr val="tx1"/>
                </a:solidFill>
                <a:latin typeface="Arial" charset="0"/>
                <a:cs typeface="Arial" charset="0"/>
              </a:rPr>
              <a:t>Central District of California, Los Angeles</a:t>
            </a:r>
          </a:p>
          <a:p>
            <a:pPr marL="0" marR="0" indent="0" algn="l" defTabSz="457200" rtl="0" eaLnBrk="1" fontAlgn="base" latinLnBrk="0" hangingPunct="1">
              <a:lnSpc>
                <a:spcPct val="100000"/>
              </a:lnSpc>
              <a:spcBef>
                <a:spcPct val="0"/>
              </a:spcBef>
              <a:spcAft>
                <a:spcPct val="0"/>
              </a:spcAft>
              <a:buClrTx/>
              <a:buSzTx/>
              <a:buFontTx/>
              <a:buNone/>
            </a:pPr>
            <a:r>
              <a:rPr lang="zh-CN" altLang="en-US" sz="1200" dirty="0" smtClean="0"/>
              <a:t>加州中</a:t>
            </a:r>
            <a:r>
              <a:rPr lang="zh-CN" altLang="en-US" sz="1200" dirty="0"/>
              <a:t>区</a:t>
            </a:r>
            <a:r>
              <a:rPr lang="zh-CN" altLang="en-US" sz="1200" dirty="0" smtClean="0"/>
              <a:t>地方法院，洛杉矶</a:t>
            </a:r>
            <a:endParaRPr kumimoji="0" lang="en-US" sz="1200" b="0" i="0" u="none" strike="noStrike" cap="none" normalizeH="0" baseline="0" dirty="0" smtClean="0">
              <a:ln>
                <a:noFill/>
              </a:ln>
              <a:solidFill>
                <a:schemeClr val="tx1"/>
              </a:solidFill>
              <a:latin typeface="Arial" charset="0"/>
              <a:cs typeface="Arial" charset="0"/>
            </a:endParaRPr>
          </a:p>
        </p:txBody>
      </p:sp>
      <p:sp>
        <p:nvSpPr>
          <p:cNvPr id="15" name="TextBox 14"/>
          <p:cNvSpPr txBox="1"/>
          <p:nvPr/>
        </p:nvSpPr>
        <p:spPr>
          <a:xfrm>
            <a:off x="2924784" y="6011415"/>
            <a:ext cx="1575778" cy="523220"/>
          </a:xfrm>
          <a:prstGeom prst="rect">
            <a:avLst/>
          </a:prstGeom>
          <a:noFill/>
        </p:spPr>
        <p:txBody>
          <a:bodyPr wrap="square" rtlCol="0">
            <a:spAutoFit/>
          </a:bodyPr>
          <a:lstStyle/>
          <a:p>
            <a:r>
              <a:rPr lang="en-US" sz="1400" dirty="0" err="1" smtClean="0">
                <a:solidFill>
                  <a:schemeClr val="bg1"/>
                </a:solidFill>
              </a:rPr>
              <a:t>Dentons</a:t>
            </a:r>
            <a:r>
              <a:rPr lang="en-US" sz="1400" dirty="0" smtClean="0">
                <a:solidFill>
                  <a:schemeClr val="bg1"/>
                </a:solidFill>
              </a:rPr>
              <a:t> offices</a:t>
            </a:r>
          </a:p>
          <a:p>
            <a:endParaRPr lang="en-US" sz="1400" dirty="0">
              <a:solidFill>
                <a:schemeClr val="bg1"/>
              </a:solidFill>
            </a:endParaRPr>
          </a:p>
        </p:txBody>
      </p:sp>
      <p:sp>
        <p:nvSpPr>
          <p:cNvPr id="39" name="Line Callout 2 38"/>
          <p:cNvSpPr/>
          <p:nvPr/>
        </p:nvSpPr>
        <p:spPr>
          <a:xfrm>
            <a:off x="0" y="3973148"/>
            <a:ext cx="1000100" cy="1527553"/>
          </a:xfrm>
          <a:prstGeom prst="borderCallout2">
            <a:avLst>
              <a:gd name="adj1" fmla="val -2321"/>
              <a:gd name="adj2" fmla="val 28082"/>
              <a:gd name="adj3" fmla="val -33285"/>
              <a:gd name="adj4" fmla="val 42580"/>
              <a:gd name="adj5" fmla="val -46515"/>
              <a:gd name="adj6" fmla="val 78334"/>
            </a:avLst>
          </a:prstGeom>
          <a:noFill/>
          <a:ln w="9525" cap="flat" cmpd="sng" algn="ctr">
            <a:solidFill>
              <a:schemeClr val="tx1"/>
            </a:solidFill>
            <a:prstDash val="solid"/>
            <a:round/>
            <a:headEnd type="none" w="med" len="med"/>
            <a:tailEnd type="none" w="med" len="med"/>
          </a:ln>
          <a:extLst/>
        </p:spPr>
        <p:txBody>
          <a:bodyPr vert="horz" wrap="square" lIns="91440" tIns="45720" rIns="91440" bIns="45720"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pPr>
            <a:r>
              <a:rPr kumimoji="0" lang="en-US" sz="1200" b="0" i="0" u="none" strike="noStrike" cap="none" normalizeH="0" baseline="0" dirty="0" smtClean="0">
                <a:ln>
                  <a:noFill/>
                </a:ln>
                <a:solidFill>
                  <a:schemeClr val="tx1"/>
                </a:solidFill>
                <a:latin typeface="Arial" charset="0"/>
                <a:cs typeface="Arial" charset="0"/>
              </a:rPr>
              <a:t>Northern District of California, San Francisco</a:t>
            </a:r>
          </a:p>
          <a:p>
            <a:pPr marL="0" marR="0" indent="0" algn="l" defTabSz="457200" rtl="0" eaLnBrk="1" fontAlgn="base" latinLnBrk="0" hangingPunct="1">
              <a:lnSpc>
                <a:spcPct val="100000"/>
              </a:lnSpc>
              <a:spcBef>
                <a:spcPct val="0"/>
              </a:spcBef>
              <a:spcAft>
                <a:spcPct val="0"/>
              </a:spcAft>
              <a:buClrTx/>
              <a:buSzTx/>
              <a:buFontTx/>
              <a:buNone/>
            </a:pPr>
            <a:r>
              <a:rPr lang="zh-CN" altLang="en-US" sz="1200" dirty="0" smtClean="0"/>
              <a:t>加州北</a:t>
            </a:r>
            <a:r>
              <a:rPr lang="zh-CN" altLang="en-US" sz="1200" dirty="0"/>
              <a:t>区</a:t>
            </a:r>
            <a:r>
              <a:rPr lang="zh-CN" altLang="en-US" sz="1200" dirty="0" smtClean="0"/>
              <a:t>地方法院，旧金山</a:t>
            </a:r>
            <a:endParaRPr kumimoji="0" lang="en-US" sz="1200" b="0" i="0" u="none" strike="noStrike" cap="none" normalizeH="0" baseline="0" dirty="0" smtClean="0">
              <a:ln>
                <a:noFill/>
              </a:ln>
              <a:solidFill>
                <a:schemeClr val="tx1"/>
              </a:solidFill>
              <a:latin typeface="Arial" charset="0"/>
              <a:cs typeface="Arial" charset="0"/>
            </a:endParaRPr>
          </a:p>
        </p:txBody>
      </p:sp>
      <p:sp>
        <p:nvSpPr>
          <p:cNvPr id="6" name="Slide Number Placeholder 5"/>
          <p:cNvSpPr>
            <a:spLocks noGrp="1"/>
          </p:cNvSpPr>
          <p:nvPr>
            <p:ph type="sldNum" sz="quarter" idx="12"/>
          </p:nvPr>
        </p:nvSpPr>
        <p:spPr/>
        <p:txBody>
          <a:bodyPr/>
          <a:lstStyle/>
          <a:p>
            <a:fld id="{821EC033-E92F-4E71-92FE-53CC73E17BBA}" type="slidenum">
              <a:rPr lang="fr-FR" altLang="en-US" smtClean="0"/>
              <a:pPr/>
              <a:t>3</a:t>
            </a:fld>
            <a:endParaRPr lang="fr-FR" altLang="en-US"/>
          </a:p>
        </p:txBody>
      </p:sp>
    </p:spTree>
    <p:extLst>
      <p:ext uri="{BB962C8B-B14F-4D97-AF65-F5344CB8AC3E}">
        <p14:creationId xmlns:p14="http://schemas.microsoft.com/office/powerpoint/2010/main" val="134294555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 name="Title 1"/>
          <p:cNvSpPr>
            <a:spLocks noGrp="1"/>
          </p:cNvSpPr>
          <p:nvPr>
            <p:ph type="title" idx="4294967295"/>
          </p:nvPr>
        </p:nvSpPr>
        <p:spPr>
          <a:xfrm>
            <a:off x="368300" y="365125"/>
            <a:ext cx="8420100" cy="800219"/>
          </a:xfrm>
          <a:noFill/>
        </p:spPr>
        <p:txBody>
          <a:bodyPr/>
          <a:lstStyle/>
          <a:p>
            <a:r>
              <a:rPr lang="fr-FR" altLang="en-US" dirty="0"/>
              <a:t>NPE v. Practicing </a:t>
            </a:r>
            <a:r>
              <a:rPr lang="fr-FR" altLang="en-US" dirty="0" smtClean="0"/>
              <a:t>Entity</a:t>
            </a:r>
            <a:br>
              <a:rPr lang="fr-FR" altLang="en-US" dirty="0" smtClean="0"/>
            </a:br>
            <a:r>
              <a:rPr lang="zh-CN" altLang="en-US" dirty="0" smtClean="0"/>
              <a:t>非专利实施实体与专利实施实体</a:t>
            </a:r>
            <a:endParaRPr lang="fr-FR" altLang="en-US" dirty="0"/>
          </a:p>
        </p:txBody>
      </p:sp>
      <p:sp>
        <p:nvSpPr>
          <p:cNvPr id="2192" name="Content Placeholder 2"/>
          <p:cNvSpPr>
            <a:spLocks noGrp="1"/>
          </p:cNvSpPr>
          <p:nvPr>
            <p:ph sz="half" idx="4294967295"/>
          </p:nvPr>
        </p:nvSpPr>
        <p:spPr>
          <a:xfrm>
            <a:off x="357158" y="1428736"/>
            <a:ext cx="5778512" cy="4525963"/>
          </a:xfrm>
        </p:spPr>
        <p:txBody>
          <a:bodyPr/>
          <a:lstStyle/>
          <a:p>
            <a:pPr marL="285750" indent="-285750">
              <a:spcAft>
                <a:spcPts val="1200"/>
              </a:spcAft>
              <a:buClr>
                <a:schemeClr val="bg1"/>
              </a:buClr>
              <a:buFont typeface="Arial" panose="020B0604020202020204" pitchFamily="34" charset="0"/>
              <a:buChar char="•"/>
            </a:pPr>
            <a:r>
              <a:rPr lang="en-US" dirty="0" smtClean="0"/>
              <a:t>Non-Practicing Entity (NPE) - Company that acquires patents to bring lawsuits</a:t>
            </a:r>
          </a:p>
          <a:p>
            <a:pPr marL="285750" indent="-285750">
              <a:spcAft>
                <a:spcPts val="1200"/>
              </a:spcAft>
              <a:buClr>
                <a:schemeClr val="bg1"/>
              </a:buClr>
              <a:buFont typeface="Arial" panose="020B0604020202020204" pitchFamily="34" charset="0"/>
              <a:buChar char="•"/>
            </a:pPr>
            <a:r>
              <a:rPr lang="zh-CN" altLang="en-US" dirty="0" smtClean="0"/>
              <a:t>非专利实施实体（</a:t>
            </a:r>
            <a:r>
              <a:rPr lang="en-US" altLang="zh-CN" dirty="0" err="1"/>
              <a:t>NPE</a:t>
            </a:r>
            <a:r>
              <a:rPr lang="zh-CN" altLang="en-US" dirty="0" smtClean="0"/>
              <a:t>）</a:t>
            </a:r>
            <a:r>
              <a:rPr lang="en-US" altLang="zh-CN" dirty="0" smtClean="0"/>
              <a:t>—</a:t>
            </a:r>
            <a:r>
              <a:rPr lang="zh-CN" altLang="en-US" dirty="0" smtClean="0"/>
              <a:t>以提起诉讼为目的收购专利的公司</a:t>
            </a:r>
            <a:endParaRPr lang="en-US" dirty="0" smtClean="0"/>
          </a:p>
          <a:p>
            <a:pPr marL="285750" indent="-285750">
              <a:spcAft>
                <a:spcPts val="1200"/>
              </a:spcAft>
              <a:buClr>
                <a:schemeClr val="bg1"/>
              </a:buClr>
              <a:buFont typeface="Arial" panose="020B0604020202020204" pitchFamily="34" charset="0"/>
              <a:buChar char="•"/>
            </a:pPr>
            <a:r>
              <a:rPr lang="en-US" dirty="0" smtClean="0"/>
              <a:t>2013 </a:t>
            </a:r>
            <a:r>
              <a:rPr lang="en-US" dirty="0"/>
              <a:t>67% of patent cases were filed by </a:t>
            </a:r>
            <a:r>
              <a:rPr lang="en-US" dirty="0" smtClean="0"/>
              <a:t>NPEs</a:t>
            </a:r>
          </a:p>
          <a:p>
            <a:pPr marL="285750" indent="-285750">
              <a:spcAft>
                <a:spcPts val="1200"/>
              </a:spcAft>
              <a:buClr>
                <a:schemeClr val="bg1"/>
              </a:buClr>
              <a:buFont typeface="Arial" panose="020B0604020202020204" pitchFamily="34" charset="0"/>
              <a:buChar char="•"/>
            </a:pPr>
            <a:r>
              <a:rPr lang="en-US" dirty="0" smtClean="0"/>
              <a:t>2013</a:t>
            </a:r>
            <a:r>
              <a:rPr lang="zh-CN" altLang="en-US" dirty="0" smtClean="0"/>
              <a:t>年，</a:t>
            </a:r>
            <a:r>
              <a:rPr lang="en-US" altLang="zh-CN" dirty="0" smtClean="0"/>
              <a:t>67%</a:t>
            </a:r>
            <a:r>
              <a:rPr lang="zh-CN" altLang="en-US" dirty="0" smtClean="0"/>
              <a:t>的专利案件由</a:t>
            </a:r>
            <a:r>
              <a:rPr lang="en-US" altLang="zh-CN" dirty="0" err="1"/>
              <a:t>NPE</a:t>
            </a:r>
            <a:r>
              <a:rPr lang="zh-CN" altLang="en-US" dirty="0" smtClean="0"/>
              <a:t>提起</a:t>
            </a:r>
            <a:endParaRPr lang="en-US" dirty="0" smtClean="0"/>
          </a:p>
          <a:p>
            <a:pPr marL="285750" indent="-285750">
              <a:spcAft>
                <a:spcPts val="1200"/>
              </a:spcAft>
              <a:buClr>
                <a:schemeClr val="bg1"/>
              </a:buClr>
              <a:buFont typeface="Arial" panose="020B0604020202020204" pitchFamily="34" charset="0"/>
              <a:buChar char="•"/>
            </a:pPr>
            <a:r>
              <a:rPr lang="en-US" dirty="0" smtClean="0"/>
              <a:t>2009 </a:t>
            </a:r>
            <a:r>
              <a:rPr lang="en-US" dirty="0"/>
              <a:t>only 28% were filed by </a:t>
            </a:r>
            <a:r>
              <a:rPr lang="en-US" dirty="0" smtClean="0"/>
              <a:t>NPEs</a:t>
            </a:r>
          </a:p>
          <a:p>
            <a:pPr marL="285750" indent="-285750">
              <a:spcAft>
                <a:spcPts val="1200"/>
              </a:spcAft>
              <a:buClr>
                <a:schemeClr val="bg1"/>
              </a:buClr>
              <a:buFont typeface="Arial" panose="020B0604020202020204" pitchFamily="34" charset="0"/>
              <a:buChar char="•"/>
            </a:pPr>
            <a:r>
              <a:rPr lang="en-US" dirty="0" smtClean="0"/>
              <a:t>2009</a:t>
            </a:r>
            <a:r>
              <a:rPr lang="zh-CN" altLang="en-US" dirty="0" smtClean="0"/>
              <a:t>年，仅</a:t>
            </a:r>
            <a:r>
              <a:rPr lang="en-US" altLang="zh-CN" dirty="0" smtClean="0"/>
              <a:t>28%</a:t>
            </a:r>
            <a:r>
              <a:rPr lang="zh-CN" altLang="en-US" dirty="0" smtClean="0"/>
              <a:t>（专利案件）由</a:t>
            </a:r>
            <a:r>
              <a:rPr lang="en-US" altLang="zh-CN" dirty="0" err="1"/>
              <a:t>NPE</a:t>
            </a:r>
            <a:r>
              <a:rPr lang="zh-CN" altLang="en-US" dirty="0" smtClean="0"/>
              <a:t>提起</a:t>
            </a:r>
            <a:endParaRPr lang="en-US" dirty="0"/>
          </a:p>
          <a:p>
            <a:pPr>
              <a:spcAft>
                <a:spcPts val="1200"/>
              </a:spcAft>
              <a:buClr>
                <a:schemeClr val="bg1"/>
              </a:buClr>
            </a:pPr>
            <a:endParaRPr lang="en-US" dirty="0"/>
          </a:p>
          <a:p>
            <a:pPr marL="285750" indent="-285750">
              <a:buClr>
                <a:schemeClr val="bg1"/>
              </a:buClr>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0" indent="0" algn="r">
              <a:buNone/>
            </a:pPr>
            <a:r>
              <a:rPr lang="en-US" sz="900" dirty="0" smtClean="0"/>
              <a:t> </a:t>
            </a:r>
            <a:endParaRPr lang="en-US" sz="900" dirty="0"/>
          </a:p>
          <a:p>
            <a:pPr marL="0" indent="0" algn="r" eaLnBrk="1" hangingPunct="1">
              <a:buNone/>
            </a:pPr>
            <a:r>
              <a:rPr lang="fr-FR" altLang="en-US" sz="1200" dirty="0" smtClean="0"/>
              <a:t> </a:t>
            </a:r>
            <a:r>
              <a:rPr lang="fr-FR" altLang="en-US" sz="1000" dirty="0" smtClean="0"/>
              <a:t>PwC 2014 Patent Litigation Study</a:t>
            </a:r>
            <a:r>
              <a:rPr lang="fr-FR" altLang="en-US" sz="1200" dirty="0"/>
              <a:t/>
            </a:r>
            <a:br>
              <a:rPr lang="fr-FR" altLang="en-US" sz="1200" dirty="0"/>
            </a:br>
            <a:r>
              <a:rPr lang="fr-FR" altLang="en-US" sz="600" dirty="0"/>
              <a:t>http://www.pwc.com/us/en/forensic-services/publications/2014-patent-litigation-study.jhtml</a:t>
            </a:r>
          </a:p>
        </p:txBody>
      </p:sp>
      <p:sp>
        <p:nvSpPr>
          <p:cNvPr id="2196"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ts val="1000"/>
              </a:spcBef>
              <a:buClr>
                <a:schemeClr val="accent1"/>
              </a:buClr>
              <a:buFont typeface="Arial" charset="0"/>
              <a:buChar char="•"/>
              <a:defRPr sz="2000">
                <a:solidFill>
                  <a:schemeClr val="tx1"/>
                </a:solidFill>
                <a:latin typeface="Arial" charset="0"/>
                <a:cs typeface="Arial" charset="0"/>
              </a:defRPr>
            </a:lvl1pPr>
            <a:lvl2pPr marL="365125" indent="-179388" eaLnBrk="0" hangingPunct="0">
              <a:spcBef>
                <a:spcPts val="600"/>
              </a:spcBef>
              <a:buClr>
                <a:schemeClr val="bg1"/>
              </a:buClr>
              <a:buFont typeface="Arial" charset="0"/>
              <a:buChar char="•"/>
              <a:defRPr>
                <a:solidFill>
                  <a:schemeClr val="tx1"/>
                </a:solidFill>
                <a:latin typeface="Arial" charset="0"/>
                <a:cs typeface="Arial" charset="0"/>
              </a:defRPr>
            </a:lvl2pPr>
            <a:lvl3pPr marL="547688" indent="-182563" eaLnBrk="0" hangingPunct="0">
              <a:spcBef>
                <a:spcPts val="400"/>
              </a:spcBef>
              <a:buClr>
                <a:schemeClr val="tx1"/>
              </a:buClr>
              <a:buFont typeface="Arial" charset="0"/>
              <a:buChar char="•"/>
              <a:defRPr sz="1400">
                <a:solidFill>
                  <a:schemeClr val="tx1"/>
                </a:solidFill>
                <a:latin typeface="Arial" charset="0"/>
                <a:cs typeface="Arial" charset="0"/>
              </a:defRPr>
            </a:lvl3pPr>
            <a:lvl4pPr marL="730250" indent="-182563" eaLnBrk="0" hangingPunct="0">
              <a:spcBef>
                <a:spcPts val="300"/>
              </a:spcBef>
              <a:buClr>
                <a:schemeClr val="tx1"/>
              </a:buClr>
              <a:buFont typeface="Arial" charset="0"/>
              <a:buChar char="•"/>
              <a:defRPr sz="1200">
                <a:solidFill>
                  <a:schemeClr val="tx1"/>
                </a:solidFill>
                <a:latin typeface="Arial" charset="0"/>
                <a:cs typeface="Arial" charset="0"/>
              </a:defRPr>
            </a:lvl4pPr>
            <a:lvl5pPr marL="914400" indent="-182563" eaLnBrk="0" hangingPunct="0">
              <a:spcBef>
                <a:spcPts val="300"/>
              </a:spcBef>
              <a:buClr>
                <a:schemeClr val="tx1"/>
              </a:buClr>
              <a:buFont typeface="Arial" charset="0"/>
              <a:buChar char="•"/>
              <a:defRPr sz="1200">
                <a:solidFill>
                  <a:schemeClr val="tx1"/>
                </a:solidFill>
                <a:latin typeface="Arial" charset="0"/>
                <a:cs typeface="Arial" charset="0"/>
              </a:defRPr>
            </a:lvl5pPr>
            <a:lvl6pPr marL="13716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6pPr>
            <a:lvl7pPr marL="18288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7pPr>
            <a:lvl8pPr marL="22860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8pPr>
            <a:lvl9pPr marL="27432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9pPr>
          </a:lstStyle>
          <a:p>
            <a:pPr algn="r">
              <a:spcBef>
                <a:spcPct val="0"/>
              </a:spcBef>
              <a:buClrTx/>
              <a:buFontTx/>
              <a:buNone/>
            </a:pPr>
            <a:fld id="{9D4BE9A4-06DE-4BBE-9DBC-3EE575324EC8}" type="slidenum">
              <a:rPr lang="fr-FR" altLang="en-US" sz="900"/>
              <a:pPr algn="r">
                <a:spcBef>
                  <a:spcPct val="0"/>
                </a:spcBef>
                <a:buClrTx/>
                <a:buFontTx/>
                <a:buNone/>
              </a:pPr>
              <a:t>4</a:t>
            </a:fld>
            <a:endParaRPr lang="fr-FR" altLang="en-US" sz="900"/>
          </a:p>
        </p:txBody>
      </p:sp>
      <p:pic>
        <p:nvPicPr>
          <p:cNvPr id="8" name="Picture 11" descr="troll"/>
          <p:cNvPicPr>
            <a:picLocks noChangeAspect="1" noChangeArrowheads="1"/>
          </p:cNvPicPr>
          <p:nvPr/>
        </p:nvPicPr>
        <p:blipFill>
          <a:blip r:embed="rId3">
            <a:extLst>
              <a:ext uri="{28A0092B-C50C-407E-A947-70E740481C1C}">
                <a14:useLocalDpi xmlns:a14="http://schemas.microsoft.com/office/drawing/2010/main" val="0"/>
              </a:ext>
            </a:extLst>
          </a:blip>
          <a:stretch/>
        </p:blipFill>
        <p:spPr>
          <a:xfrm>
            <a:off x="6357950" y="2428868"/>
            <a:ext cx="1166515" cy="1637214"/>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64FAFA8F-B713-4618-A249-51612DA1D909}" type="slidenum">
              <a:rPr lang="fr-FR" altLang="en-US" smtClean="0"/>
              <a:pPr/>
              <a:t>4</a:t>
            </a:fld>
            <a:endParaRPr lang="fr-FR" altLang="en-US"/>
          </a:p>
        </p:txBody>
      </p:sp>
    </p:spTree>
    <p:extLst>
      <p:ext uri="{BB962C8B-B14F-4D97-AF65-F5344CB8AC3E}">
        <p14:creationId xmlns:p14="http://schemas.microsoft.com/office/powerpoint/2010/main" val="398303507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 name="Title 1"/>
          <p:cNvSpPr>
            <a:spLocks noGrp="1"/>
          </p:cNvSpPr>
          <p:nvPr>
            <p:ph type="title" idx="4294967295"/>
          </p:nvPr>
        </p:nvSpPr>
        <p:spPr>
          <a:xfrm>
            <a:off x="368300" y="365125"/>
            <a:ext cx="8420100" cy="800219"/>
          </a:xfrm>
          <a:noFill/>
        </p:spPr>
        <p:txBody>
          <a:bodyPr/>
          <a:lstStyle/>
          <a:p>
            <a:r>
              <a:rPr lang="fr-FR" altLang="en-US" dirty="0"/>
              <a:t>Median Damages </a:t>
            </a:r>
            <a:r>
              <a:rPr lang="fr-FR" altLang="en-US" dirty="0" smtClean="0"/>
              <a:t>Awards </a:t>
            </a:r>
            <a:br>
              <a:rPr lang="fr-FR" altLang="en-US" dirty="0" smtClean="0"/>
            </a:br>
            <a:r>
              <a:rPr lang="zh-CN" altLang="en-US" dirty="0" smtClean="0"/>
              <a:t>平均损害赔偿</a:t>
            </a:r>
            <a:endParaRPr lang="fr-FR" altLang="en-US" dirty="0"/>
          </a:p>
        </p:txBody>
      </p:sp>
      <p:sp>
        <p:nvSpPr>
          <p:cNvPr id="2193" name="Content Placeholder 3"/>
          <p:cNvSpPr>
            <a:spLocks noGrp="1"/>
          </p:cNvSpPr>
          <p:nvPr>
            <p:ph sz="half" idx="4294967295"/>
          </p:nvPr>
        </p:nvSpPr>
        <p:spPr>
          <a:xfrm>
            <a:off x="4741863" y="1600200"/>
            <a:ext cx="4038600" cy="4525963"/>
          </a:xfrm>
        </p:spPr>
        <p:txBody>
          <a:bodyPr/>
          <a:lstStyle/>
          <a:p>
            <a:pPr eaLnBrk="1" hangingPunct="1"/>
            <a:endParaRPr lang="fr-FR" altLang="en-US"/>
          </a:p>
        </p:txBody>
      </p:sp>
      <p:sp>
        <p:nvSpPr>
          <p:cNvPr id="2196"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ts val="1000"/>
              </a:spcBef>
              <a:buClr>
                <a:schemeClr val="accent1"/>
              </a:buClr>
              <a:buFont typeface="Arial" charset="0"/>
              <a:buChar char="•"/>
              <a:defRPr sz="2000">
                <a:solidFill>
                  <a:schemeClr val="tx1"/>
                </a:solidFill>
                <a:latin typeface="Arial" charset="0"/>
                <a:cs typeface="Arial" charset="0"/>
              </a:defRPr>
            </a:lvl1pPr>
            <a:lvl2pPr marL="365125" indent="-179388" eaLnBrk="0" hangingPunct="0">
              <a:spcBef>
                <a:spcPts val="600"/>
              </a:spcBef>
              <a:buClr>
                <a:schemeClr val="bg1"/>
              </a:buClr>
              <a:buFont typeface="Arial" charset="0"/>
              <a:buChar char="•"/>
              <a:defRPr>
                <a:solidFill>
                  <a:schemeClr val="tx1"/>
                </a:solidFill>
                <a:latin typeface="Arial" charset="0"/>
                <a:cs typeface="Arial" charset="0"/>
              </a:defRPr>
            </a:lvl2pPr>
            <a:lvl3pPr marL="547688" indent="-182563" eaLnBrk="0" hangingPunct="0">
              <a:spcBef>
                <a:spcPts val="400"/>
              </a:spcBef>
              <a:buClr>
                <a:schemeClr val="tx1"/>
              </a:buClr>
              <a:buFont typeface="Arial" charset="0"/>
              <a:buChar char="•"/>
              <a:defRPr sz="1400">
                <a:solidFill>
                  <a:schemeClr val="tx1"/>
                </a:solidFill>
                <a:latin typeface="Arial" charset="0"/>
                <a:cs typeface="Arial" charset="0"/>
              </a:defRPr>
            </a:lvl3pPr>
            <a:lvl4pPr marL="730250" indent="-182563" eaLnBrk="0" hangingPunct="0">
              <a:spcBef>
                <a:spcPts val="300"/>
              </a:spcBef>
              <a:buClr>
                <a:schemeClr val="tx1"/>
              </a:buClr>
              <a:buFont typeface="Arial" charset="0"/>
              <a:buChar char="•"/>
              <a:defRPr sz="1200">
                <a:solidFill>
                  <a:schemeClr val="tx1"/>
                </a:solidFill>
                <a:latin typeface="Arial" charset="0"/>
                <a:cs typeface="Arial" charset="0"/>
              </a:defRPr>
            </a:lvl4pPr>
            <a:lvl5pPr marL="914400" indent="-182563" eaLnBrk="0" hangingPunct="0">
              <a:spcBef>
                <a:spcPts val="300"/>
              </a:spcBef>
              <a:buClr>
                <a:schemeClr val="tx1"/>
              </a:buClr>
              <a:buFont typeface="Arial" charset="0"/>
              <a:buChar char="•"/>
              <a:defRPr sz="1200">
                <a:solidFill>
                  <a:schemeClr val="tx1"/>
                </a:solidFill>
                <a:latin typeface="Arial" charset="0"/>
                <a:cs typeface="Arial" charset="0"/>
              </a:defRPr>
            </a:lvl5pPr>
            <a:lvl6pPr marL="13716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6pPr>
            <a:lvl7pPr marL="18288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7pPr>
            <a:lvl8pPr marL="22860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8pPr>
            <a:lvl9pPr marL="27432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9pPr>
          </a:lstStyle>
          <a:p>
            <a:pPr algn="r">
              <a:spcBef>
                <a:spcPct val="0"/>
              </a:spcBef>
              <a:buClrTx/>
              <a:buFontTx/>
              <a:buNone/>
            </a:pPr>
            <a:fld id="{9D4BE9A4-06DE-4BBE-9DBC-3EE575324EC8}" type="slidenum">
              <a:rPr lang="fr-FR" altLang="en-US" sz="900"/>
              <a:pPr algn="r">
                <a:spcBef>
                  <a:spcPct val="0"/>
                </a:spcBef>
                <a:buClrTx/>
                <a:buFontTx/>
                <a:buNone/>
              </a:pPr>
              <a:t>5</a:t>
            </a:fld>
            <a:endParaRPr lang="fr-FR" altLang="en-US" sz="900"/>
          </a:p>
        </p:txBody>
      </p:sp>
      <p:pic>
        <p:nvPicPr>
          <p:cNvPr id="8" name="Picture 2"/>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tretch/>
        </p:blipFill>
        <p:spPr>
          <a:xfrm>
            <a:off x="827584" y="1484784"/>
            <a:ext cx="7221074" cy="3694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323528" y="6158031"/>
            <a:ext cx="3589444" cy="276999"/>
          </a:xfrm>
          <a:prstGeom prst="rect">
            <a:avLst/>
          </a:prstGeom>
          <a:noFill/>
        </p:spPr>
        <p:txBody>
          <a:bodyPr wrap="none" rtlCol="0">
            <a:spAutoFit/>
          </a:bodyPr>
          <a:lstStyle/>
          <a:p>
            <a:r>
              <a:rPr lang="en-US" sz="600" smtClean="0"/>
              <a:t>Source: PWC 2014 </a:t>
            </a:r>
            <a:r>
              <a:rPr lang="en-US" sz="600"/>
              <a:t>Patent Litigation Study, </a:t>
            </a:r>
            <a:endParaRPr lang="en-US" sz="600" smtClean="0"/>
          </a:p>
          <a:p>
            <a:r>
              <a:rPr lang="en-US" sz="600" smtClean="0"/>
              <a:t>http</a:t>
            </a:r>
            <a:r>
              <a:rPr lang="en-US" sz="600"/>
              <a:t>://www.pwc.com/en_US/us/forensic-services/publications/assets/2014-patent-litigation-study.pdf</a:t>
            </a:r>
          </a:p>
        </p:txBody>
      </p:sp>
      <p:sp>
        <p:nvSpPr>
          <p:cNvPr id="7" name="Slide Number Placeholder 6"/>
          <p:cNvSpPr>
            <a:spLocks noGrp="1"/>
          </p:cNvSpPr>
          <p:nvPr>
            <p:ph type="sldNum" sz="quarter" idx="12"/>
          </p:nvPr>
        </p:nvSpPr>
        <p:spPr/>
        <p:txBody>
          <a:bodyPr/>
          <a:lstStyle/>
          <a:p>
            <a:fld id="{64FAFA8F-B713-4618-A249-51612DA1D909}" type="slidenum">
              <a:rPr lang="fr-FR" altLang="en-US" smtClean="0"/>
              <a:pPr/>
              <a:t>5</a:t>
            </a:fld>
            <a:endParaRPr lang="fr-FR" altLang="en-US"/>
          </a:p>
        </p:txBody>
      </p:sp>
    </p:spTree>
    <p:extLst>
      <p:ext uri="{BB962C8B-B14F-4D97-AF65-F5344CB8AC3E}">
        <p14:creationId xmlns:p14="http://schemas.microsoft.com/office/powerpoint/2010/main" val="1130075840"/>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 name="Title 1"/>
          <p:cNvSpPr>
            <a:spLocks noGrp="1"/>
          </p:cNvSpPr>
          <p:nvPr>
            <p:ph type="title" idx="4294967295"/>
          </p:nvPr>
        </p:nvSpPr>
        <p:spPr>
          <a:xfrm>
            <a:off x="368300" y="365125"/>
            <a:ext cx="8420100" cy="800219"/>
          </a:xfrm>
          <a:noFill/>
        </p:spPr>
        <p:txBody>
          <a:bodyPr/>
          <a:lstStyle/>
          <a:p>
            <a:r>
              <a:rPr lang="fr-FR" altLang="en-US" dirty="0"/>
              <a:t>Distribution of Cases Across </a:t>
            </a:r>
            <a:r>
              <a:rPr lang="fr-FR" altLang="en-US" dirty="0" smtClean="0"/>
              <a:t>Industries</a:t>
            </a:r>
            <a:br>
              <a:rPr lang="fr-FR" altLang="en-US" dirty="0" smtClean="0"/>
            </a:br>
            <a:r>
              <a:rPr lang="zh-CN" altLang="en-US" dirty="0" smtClean="0"/>
              <a:t>案件的行业分布情况</a:t>
            </a:r>
            <a:endParaRPr lang="fr-FR" altLang="en-US" dirty="0"/>
          </a:p>
        </p:txBody>
      </p:sp>
      <p:sp>
        <p:nvSpPr>
          <p:cNvPr id="2193" name="Content Placeholder 3"/>
          <p:cNvSpPr>
            <a:spLocks noGrp="1"/>
          </p:cNvSpPr>
          <p:nvPr>
            <p:ph sz="half" idx="4294967295"/>
          </p:nvPr>
        </p:nvSpPr>
        <p:spPr>
          <a:xfrm>
            <a:off x="4741863" y="1600200"/>
            <a:ext cx="4038600" cy="4525963"/>
          </a:xfrm>
        </p:spPr>
        <p:txBody>
          <a:bodyPr/>
          <a:lstStyle/>
          <a:p>
            <a:pPr eaLnBrk="1" hangingPunct="1"/>
            <a:endParaRPr lang="fr-FR" altLang="en-US"/>
          </a:p>
        </p:txBody>
      </p:sp>
      <p:sp>
        <p:nvSpPr>
          <p:cNvPr id="2196"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ts val="1000"/>
              </a:spcBef>
              <a:buClr>
                <a:schemeClr val="accent1"/>
              </a:buClr>
              <a:buFont typeface="Arial" charset="0"/>
              <a:buChar char="•"/>
              <a:defRPr sz="2000">
                <a:solidFill>
                  <a:schemeClr val="tx1"/>
                </a:solidFill>
                <a:latin typeface="Arial" charset="0"/>
                <a:cs typeface="Arial" charset="0"/>
              </a:defRPr>
            </a:lvl1pPr>
            <a:lvl2pPr marL="365125" indent="-179388" eaLnBrk="0" hangingPunct="0">
              <a:spcBef>
                <a:spcPts val="600"/>
              </a:spcBef>
              <a:buClr>
                <a:schemeClr val="bg1"/>
              </a:buClr>
              <a:buFont typeface="Arial" charset="0"/>
              <a:buChar char="•"/>
              <a:defRPr>
                <a:solidFill>
                  <a:schemeClr val="tx1"/>
                </a:solidFill>
                <a:latin typeface="Arial" charset="0"/>
                <a:cs typeface="Arial" charset="0"/>
              </a:defRPr>
            </a:lvl2pPr>
            <a:lvl3pPr marL="547688" indent="-182563" eaLnBrk="0" hangingPunct="0">
              <a:spcBef>
                <a:spcPts val="400"/>
              </a:spcBef>
              <a:buClr>
                <a:schemeClr val="tx1"/>
              </a:buClr>
              <a:buFont typeface="Arial" charset="0"/>
              <a:buChar char="•"/>
              <a:defRPr sz="1400">
                <a:solidFill>
                  <a:schemeClr val="tx1"/>
                </a:solidFill>
                <a:latin typeface="Arial" charset="0"/>
                <a:cs typeface="Arial" charset="0"/>
              </a:defRPr>
            </a:lvl3pPr>
            <a:lvl4pPr marL="730250" indent="-182563" eaLnBrk="0" hangingPunct="0">
              <a:spcBef>
                <a:spcPts val="300"/>
              </a:spcBef>
              <a:buClr>
                <a:schemeClr val="tx1"/>
              </a:buClr>
              <a:buFont typeface="Arial" charset="0"/>
              <a:buChar char="•"/>
              <a:defRPr sz="1200">
                <a:solidFill>
                  <a:schemeClr val="tx1"/>
                </a:solidFill>
                <a:latin typeface="Arial" charset="0"/>
                <a:cs typeface="Arial" charset="0"/>
              </a:defRPr>
            </a:lvl4pPr>
            <a:lvl5pPr marL="914400" indent="-182563" eaLnBrk="0" hangingPunct="0">
              <a:spcBef>
                <a:spcPts val="300"/>
              </a:spcBef>
              <a:buClr>
                <a:schemeClr val="tx1"/>
              </a:buClr>
              <a:buFont typeface="Arial" charset="0"/>
              <a:buChar char="•"/>
              <a:defRPr sz="1200">
                <a:solidFill>
                  <a:schemeClr val="tx1"/>
                </a:solidFill>
                <a:latin typeface="Arial" charset="0"/>
                <a:cs typeface="Arial" charset="0"/>
              </a:defRPr>
            </a:lvl5pPr>
            <a:lvl6pPr marL="13716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6pPr>
            <a:lvl7pPr marL="18288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7pPr>
            <a:lvl8pPr marL="22860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8pPr>
            <a:lvl9pPr marL="27432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9pPr>
          </a:lstStyle>
          <a:p>
            <a:pPr algn="r">
              <a:spcBef>
                <a:spcPct val="0"/>
              </a:spcBef>
              <a:buClrTx/>
              <a:buFontTx/>
              <a:buNone/>
            </a:pPr>
            <a:fld id="{9D4BE9A4-06DE-4BBE-9DBC-3EE575324EC8}" type="slidenum">
              <a:rPr lang="fr-FR" altLang="en-US" sz="900"/>
              <a:pPr algn="r">
                <a:spcBef>
                  <a:spcPct val="0"/>
                </a:spcBef>
                <a:buClrTx/>
                <a:buFontTx/>
                <a:buNone/>
              </a:pPr>
              <a:t>6</a:t>
            </a:fld>
            <a:endParaRPr lang="fr-FR" altLang="en-US" sz="900"/>
          </a:p>
        </p:txBody>
      </p:sp>
      <p:pic>
        <p:nvPicPr>
          <p:cNvPr id="8" name="Picture 3"/>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tretch/>
        </p:blipFill>
        <p:spPr>
          <a:xfrm>
            <a:off x="827584" y="1556792"/>
            <a:ext cx="7303220" cy="38977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323528" y="6158031"/>
            <a:ext cx="3589444" cy="276999"/>
          </a:xfrm>
          <a:prstGeom prst="rect">
            <a:avLst/>
          </a:prstGeom>
          <a:noFill/>
        </p:spPr>
        <p:txBody>
          <a:bodyPr wrap="none" rtlCol="0">
            <a:spAutoFit/>
          </a:bodyPr>
          <a:lstStyle/>
          <a:p>
            <a:r>
              <a:rPr lang="en-US" sz="600" smtClean="0"/>
              <a:t>Source: PWC 2014 </a:t>
            </a:r>
            <a:r>
              <a:rPr lang="en-US" sz="600"/>
              <a:t>Patent Litigation Study, </a:t>
            </a:r>
            <a:endParaRPr lang="en-US" sz="600" smtClean="0"/>
          </a:p>
          <a:p>
            <a:r>
              <a:rPr lang="en-US" sz="600" smtClean="0"/>
              <a:t>http</a:t>
            </a:r>
            <a:r>
              <a:rPr lang="en-US" sz="600"/>
              <a:t>://www.pwc.com/en_US/us/forensic-services/publications/assets/2014-patent-litigation-study.pdf</a:t>
            </a:r>
          </a:p>
        </p:txBody>
      </p:sp>
      <p:sp>
        <p:nvSpPr>
          <p:cNvPr id="5" name="Slide Number Placeholder 4"/>
          <p:cNvSpPr>
            <a:spLocks noGrp="1"/>
          </p:cNvSpPr>
          <p:nvPr>
            <p:ph type="sldNum" sz="quarter" idx="12"/>
          </p:nvPr>
        </p:nvSpPr>
        <p:spPr/>
        <p:txBody>
          <a:bodyPr/>
          <a:lstStyle/>
          <a:p>
            <a:fld id="{64FAFA8F-B713-4618-A249-51612DA1D909}" type="slidenum">
              <a:rPr lang="fr-FR" altLang="en-US" smtClean="0"/>
              <a:pPr/>
              <a:t>6</a:t>
            </a:fld>
            <a:endParaRPr lang="fr-FR" altLang="en-US"/>
          </a:p>
        </p:txBody>
      </p:sp>
    </p:spTree>
    <p:extLst>
      <p:ext uri="{BB962C8B-B14F-4D97-AF65-F5344CB8AC3E}">
        <p14:creationId xmlns:p14="http://schemas.microsoft.com/office/powerpoint/2010/main" val="113007584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 name="Title 1"/>
          <p:cNvSpPr>
            <a:spLocks noGrp="1"/>
          </p:cNvSpPr>
          <p:nvPr>
            <p:ph type="title"/>
          </p:nvPr>
        </p:nvSpPr>
        <p:spPr>
          <a:noFill/>
        </p:spPr>
        <p:txBody>
          <a:bodyPr/>
          <a:lstStyle/>
          <a:p>
            <a:r>
              <a:rPr lang="fr-FR" altLang="en-US" dirty="0"/>
              <a:t>Dentons NPE </a:t>
            </a:r>
            <a:r>
              <a:rPr lang="fr-FR" altLang="en-US" dirty="0" smtClean="0"/>
              <a:t>Defense </a:t>
            </a:r>
            <a:br>
              <a:rPr lang="fr-FR" altLang="en-US" dirty="0" smtClean="0"/>
            </a:br>
            <a:r>
              <a:rPr lang="zh-CN" altLang="en-US" dirty="0" smtClean="0"/>
              <a:t>德同与非专利实施实体的对抗</a:t>
            </a:r>
            <a:endParaRPr lang="fr-FR" altLang="en-US" dirty="0"/>
          </a:p>
        </p:txBody>
      </p:sp>
      <p:sp>
        <p:nvSpPr>
          <p:cNvPr id="2192" name="Content Placeholder 2"/>
          <p:cNvSpPr>
            <a:spLocks noGrp="1"/>
          </p:cNvSpPr>
          <p:nvPr>
            <p:ph sz="half" idx="1"/>
          </p:nvPr>
        </p:nvSpPr>
        <p:spPr/>
        <p:txBody>
          <a:bodyPr/>
          <a:lstStyle/>
          <a:p>
            <a:pPr marL="285750" indent="-285750">
              <a:spcAft>
                <a:spcPts val="1200"/>
              </a:spcAft>
              <a:buClr>
                <a:schemeClr val="bg1"/>
              </a:buClr>
              <a:buFont typeface="Arial" panose="020B0604020202020204" pitchFamily="34" charset="0"/>
              <a:buChar char="•"/>
            </a:pPr>
            <a:r>
              <a:rPr lang="en-US" sz="2000" dirty="0" err="1"/>
              <a:t>Dentons</a:t>
            </a:r>
            <a:r>
              <a:rPr lang="en-US" sz="2000" dirty="0"/>
              <a:t> has defended </a:t>
            </a:r>
            <a:r>
              <a:rPr lang="en-US" sz="2000" dirty="0" smtClean="0"/>
              <a:t>more than 50 </a:t>
            </a:r>
            <a:r>
              <a:rPr lang="en-US" sz="2000" dirty="0"/>
              <a:t>NPE lawsuits since </a:t>
            </a:r>
            <a:r>
              <a:rPr lang="en-US" sz="2000" dirty="0" smtClean="0"/>
              <a:t>2010.</a:t>
            </a:r>
          </a:p>
          <a:p>
            <a:pPr marL="285750" indent="-285750">
              <a:spcAft>
                <a:spcPts val="1200"/>
              </a:spcAft>
              <a:buClr>
                <a:schemeClr val="bg1"/>
              </a:buClr>
              <a:buFont typeface="Arial" panose="020B0604020202020204" pitchFamily="34" charset="0"/>
              <a:buChar char="•"/>
            </a:pPr>
            <a:r>
              <a:rPr lang="en-US" sz="2000" dirty="0" smtClean="0"/>
              <a:t>More </a:t>
            </a:r>
            <a:r>
              <a:rPr lang="en-US" sz="2000" dirty="0"/>
              <a:t>than 10 </a:t>
            </a:r>
            <a:r>
              <a:rPr lang="en-US" sz="2000" dirty="0" smtClean="0"/>
              <a:t>“plaintiff-take-nothing” dismissals </a:t>
            </a:r>
            <a:r>
              <a:rPr lang="en-US" sz="2000" dirty="0"/>
              <a:t>and/or outright </a:t>
            </a:r>
            <a:r>
              <a:rPr lang="en-US" sz="2000" dirty="0" smtClean="0"/>
              <a:t>wins </a:t>
            </a:r>
          </a:p>
          <a:p>
            <a:pPr marL="285750" indent="-285750">
              <a:spcAft>
                <a:spcPts val="1200"/>
              </a:spcAft>
              <a:buClr>
                <a:schemeClr val="bg1"/>
              </a:buClr>
              <a:buFont typeface="Arial" panose="020B0604020202020204" pitchFamily="34" charset="0"/>
              <a:buChar char="•"/>
            </a:pPr>
            <a:r>
              <a:rPr lang="en-US" sz="2000" dirty="0" smtClean="0"/>
              <a:t>Many </a:t>
            </a:r>
            <a:r>
              <a:rPr lang="en-US" sz="2000" dirty="0" smtClean="0"/>
              <a:t>other small settlements </a:t>
            </a:r>
            <a:r>
              <a:rPr lang="en-US" sz="2000" dirty="0" smtClean="0"/>
              <a:t>&lt;&lt; </a:t>
            </a:r>
            <a:r>
              <a:rPr lang="en-US" sz="2000" dirty="0" smtClean="0"/>
              <a:t>cost of litigation</a:t>
            </a:r>
          </a:p>
          <a:p>
            <a:pPr eaLnBrk="1" hangingPunct="1">
              <a:spcAft>
                <a:spcPts val="1200"/>
              </a:spcAft>
            </a:pPr>
            <a:endParaRPr lang="fr-FR" altLang="en-US" dirty="0"/>
          </a:p>
        </p:txBody>
      </p:sp>
      <p:sp>
        <p:nvSpPr>
          <p:cNvPr id="2" name="Content Placeholder 1"/>
          <p:cNvSpPr>
            <a:spLocks noGrp="1"/>
          </p:cNvSpPr>
          <p:nvPr>
            <p:ph sz="half" idx="2"/>
          </p:nvPr>
        </p:nvSpPr>
        <p:spPr/>
        <p:txBody>
          <a:bodyPr/>
          <a:lstStyle/>
          <a:p>
            <a:pPr>
              <a:spcAft>
                <a:spcPts val="600"/>
              </a:spcAft>
            </a:pPr>
            <a:r>
              <a:rPr lang="zh-CN" altLang="en-US" sz="2000" dirty="0"/>
              <a:t>自</a:t>
            </a:r>
            <a:r>
              <a:rPr lang="en-US" altLang="zh-CN" sz="2000" dirty="0"/>
              <a:t>2010</a:t>
            </a:r>
            <a:r>
              <a:rPr lang="zh-CN" altLang="en-US" sz="2000" dirty="0"/>
              <a:t>年，德同已代理超过</a:t>
            </a:r>
            <a:r>
              <a:rPr lang="en-US" altLang="zh-CN" sz="2000" dirty="0"/>
              <a:t>50</a:t>
            </a:r>
            <a:r>
              <a:rPr lang="zh-CN" altLang="en-US" sz="2000" dirty="0"/>
              <a:t>起对抗</a:t>
            </a:r>
            <a:r>
              <a:rPr lang="en-US" altLang="zh-CN" sz="2000" dirty="0" err="1"/>
              <a:t>NPE</a:t>
            </a:r>
            <a:r>
              <a:rPr lang="zh-CN" altLang="en-US" sz="2000" dirty="0"/>
              <a:t>的诉</a:t>
            </a:r>
            <a:r>
              <a:rPr lang="zh-CN" altLang="en-US" sz="2000" dirty="0" smtClean="0"/>
              <a:t>讼</a:t>
            </a:r>
            <a:endParaRPr lang="en-US" sz="2000" dirty="0"/>
          </a:p>
          <a:p>
            <a:pPr>
              <a:spcAft>
                <a:spcPts val="600"/>
              </a:spcAft>
            </a:pPr>
            <a:r>
              <a:rPr lang="zh-CN" altLang="en-US" sz="2000" dirty="0"/>
              <a:t>其中，有超过</a:t>
            </a:r>
            <a:r>
              <a:rPr lang="en-US" altLang="zh-CN" sz="2000" dirty="0"/>
              <a:t>10</a:t>
            </a:r>
            <a:r>
              <a:rPr lang="zh-CN" altLang="en-US" sz="2000" dirty="0"/>
              <a:t>起的案件原告被驳回和</a:t>
            </a:r>
            <a:r>
              <a:rPr lang="en-US" altLang="zh-CN" sz="2000" dirty="0"/>
              <a:t>/</a:t>
            </a:r>
            <a:r>
              <a:rPr lang="zh-CN" altLang="en-US" sz="2000" dirty="0"/>
              <a:t>或被告完全胜</a:t>
            </a:r>
            <a:r>
              <a:rPr lang="zh-CN" altLang="en-US" sz="2000" dirty="0" smtClean="0"/>
              <a:t>诉</a:t>
            </a:r>
            <a:endParaRPr lang="en-US" altLang="zh-CN" sz="2000" dirty="0" smtClean="0"/>
          </a:p>
          <a:p>
            <a:pPr>
              <a:spcAft>
                <a:spcPts val="600"/>
              </a:spcAft>
            </a:pPr>
            <a:r>
              <a:rPr lang="zh-CN" altLang="en-US" sz="2000" dirty="0" smtClean="0"/>
              <a:t>还</a:t>
            </a:r>
            <a:r>
              <a:rPr lang="zh-CN" altLang="en-US" sz="2000" dirty="0"/>
              <a:t>有其他一些小金额的和解远小于诉讼费用</a:t>
            </a:r>
            <a:endParaRPr lang="en-US" sz="2000" dirty="0"/>
          </a:p>
          <a:p>
            <a:pPr marL="0" indent="0">
              <a:buNone/>
            </a:pPr>
            <a:endParaRPr lang="en-US" dirty="0"/>
          </a:p>
        </p:txBody>
      </p:sp>
      <p:sp>
        <p:nvSpPr>
          <p:cNvPr id="5" name="Slide Number Placeholder 4"/>
          <p:cNvSpPr>
            <a:spLocks noGrp="1"/>
          </p:cNvSpPr>
          <p:nvPr>
            <p:ph type="sldNum" sz="quarter" idx="12"/>
          </p:nvPr>
        </p:nvSpPr>
        <p:spPr/>
        <p:txBody>
          <a:bodyPr/>
          <a:lstStyle/>
          <a:p>
            <a:fld id="{64FAFA8F-B713-4618-A249-51612DA1D909}" type="slidenum">
              <a:rPr lang="fr-FR" altLang="en-US" smtClean="0"/>
              <a:pPr/>
              <a:t>7</a:t>
            </a:fld>
            <a:endParaRPr lang="fr-FR" altLang="en-US"/>
          </a:p>
        </p:txBody>
      </p:sp>
      <p:sp>
        <p:nvSpPr>
          <p:cNvPr id="2196"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ts val="1000"/>
              </a:spcBef>
              <a:buClr>
                <a:schemeClr val="accent1"/>
              </a:buClr>
              <a:buFont typeface="Arial" charset="0"/>
              <a:buChar char="•"/>
              <a:defRPr sz="2000">
                <a:solidFill>
                  <a:schemeClr val="tx1"/>
                </a:solidFill>
                <a:latin typeface="Arial" charset="0"/>
                <a:cs typeface="Arial" charset="0"/>
              </a:defRPr>
            </a:lvl1pPr>
            <a:lvl2pPr marL="365125" indent="-179388" eaLnBrk="0" hangingPunct="0">
              <a:spcBef>
                <a:spcPts val="600"/>
              </a:spcBef>
              <a:buClr>
                <a:schemeClr val="bg1"/>
              </a:buClr>
              <a:buFont typeface="Arial" charset="0"/>
              <a:buChar char="•"/>
              <a:defRPr>
                <a:solidFill>
                  <a:schemeClr val="tx1"/>
                </a:solidFill>
                <a:latin typeface="Arial" charset="0"/>
                <a:cs typeface="Arial" charset="0"/>
              </a:defRPr>
            </a:lvl2pPr>
            <a:lvl3pPr marL="547688" indent="-182563" eaLnBrk="0" hangingPunct="0">
              <a:spcBef>
                <a:spcPts val="400"/>
              </a:spcBef>
              <a:buClr>
                <a:schemeClr val="tx1"/>
              </a:buClr>
              <a:buFont typeface="Arial" charset="0"/>
              <a:buChar char="•"/>
              <a:defRPr sz="1400">
                <a:solidFill>
                  <a:schemeClr val="tx1"/>
                </a:solidFill>
                <a:latin typeface="Arial" charset="0"/>
                <a:cs typeface="Arial" charset="0"/>
              </a:defRPr>
            </a:lvl3pPr>
            <a:lvl4pPr marL="730250" indent="-182563" eaLnBrk="0" hangingPunct="0">
              <a:spcBef>
                <a:spcPts val="300"/>
              </a:spcBef>
              <a:buClr>
                <a:schemeClr val="tx1"/>
              </a:buClr>
              <a:buFont typeface="Arial" charset="0"/>
              <a:buChar char="•"/>
              <a:defRPr sz="1200">
                <a:solidFill>
                  <a:schemeClr val="tx1"/>
                </a:solidFill>
                <a:latin typeface="Arial" charset="0"/>
                <a:cs typeface="Arial" charset="0"/>
              </a:defRPr>
            </a:lvl4pPr>
            <a:lvl5pPr marL="914400" indent="-182563" eaLnBrk="0" hangingPunct="0">
              <a:spcBef>
                <a:spcPts val="300"/>
              </a:spcBef>
              <a:buClr>
                <a:schemeClr val="tx1"/>
              </a:buClr>
              <a:buFont typeface="Arial" charset="0"/>
              <a:buChar char="•"/>
              <a:defRPr sz="1200">
                <a:solidFill>
                  <a:schemeClr val="tx1"/>
                </a:solidFill>
                <a:latin typeface="Arial" charset="0"/>
                <a:cs typeface="Arial" charset="0"/>
              </a:defRPr>
            </a:lvl5pPr>
            <a:lvl6pPr marL="13716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6pPr>
            <a:lvl7pPr marL="18288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7pPr>
            <a:lvl8pPr marL="22860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8pPr>
            <a:lvl9pPr marL="27432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9pPr>
          </a:lstStyle>
          <a:p>
            <a:pPr algn="r">
              <a:spcBef>
                <a:spcPct val="0"/>
              </a:spcBef>
              <a:buClrTx/>
              <a:buFontTx/>
              <a:buNone/>
            </a:pPr>
            <a:fld id="{9D4BE9A4-06DE-4BBE-9DBC-3EE575324EC8}" type="slidenum">
              <a:rPr lang="fr-FR" altLang="en-US" sz="900"/>
              <a:pPr algn="r">
                <a:spcBef>
                  <a:spcPct val="0"/>
                </a:spcBef>
                <a:buClrTx/>
                <a:buFontTx/>
                <a:buNone/>
              </a:pPr>
              <a:t>7</a:t>
            </a:fld>
            <a:endParaRPr lang="fr-FR" altLang="en-US" sz="900"/>
          </a:p>
        </p:txBody>
      </p:sp>
    </p:spTree>
    <p:extLst>
      <p:ext uri="{BB962C8B-B14F-4D97-AF65-F5344CB8AC3E}">
        <p14:creationId xmlns:p14="http://schemas.microsoft.com/office/powerpoint/2010/main" val="233235722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 name="Title 1"/>
          <p:cNvSpPr>
            <a:spLocks noGrp="1"/>
          </p:cNvSpPr>
          <p:nvPr>
            <p:ph type="title" idx="4294967295"/>
          </p:nvPr>
        </p:nvSpPr>
        <p:spPr>
          <a:xfrm>
            <a:off x="368300" y="365125"/>
            <a:ext cx="8420100" cy="800219"/>
          </a:xfrm>
          <a:noFill/>
        </p:spPr>
        <p:txBody>
          <a:bodyPr/>
          <a:lstStyle/>
          <a:p>
            <a:r>
              <a:rPr lang="fr-FR" altLang="en-US" dirty="0"/>
              <a:t>Median </a:t>
            </a:r>
            <a:r>
              <a:rPr lang="fr-FR" altLang="en-US" dirty="0" smtClean="0"/>
              <a:t>Time-to-Trial </a:t>
            </a:r>
            <a:br>
              <a:rPr lang="fr-FR" altLang="en-US" dirty="0" smtClean="0"/>
            </a:br>
            <a:r>
              <a:rPr lang="zh-CN" altLang="en-US" dirty="0" smtClean="0"/>
              <a:t>平均审限</a:t>
            </a:r>
            <a:endParaRPr lang="fr-FR" altLang="en-US" dirty="0"/>
          </a:p>
        </p:txBody>
      </p:sp>
      <p:sp>
        <p:nvSpPr>
          <p:cNvPr id="2193" name="Content Placeholder 3"/>
          <p:cNvSpPr>
            <a:spLocks noGrp="1"/>
          </p:cNvSpPr>
          <p:nvPr>
            <p:ph sz="half" idx="4294967295"/>
          </p:nvPr>
        </p:nvSpPr>
        <p:spPr>
          <a:xfrm>
            <a:off x="4741863" y="1600200"/>
            <a:ext cx="4038600" cy="4525963"/>
          </a:xfrm>
        </p:spPr>
        <p:txBody>
          <a:bodyPr/>
          <a:lstStyle/>
          <a:p>
            <a:pPr eaLnBrk="1" hangingPunct="1"/>
            <a:endParaRPr lang="fr-FR" altLang="en-US"/>
          </a:p>
        </p:txBody>
      </p:sp>
      <p:sp>
        <p:nvSpPr>
          <p:cNvPr id="2196"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ts val="1000"/>
              </a:spcBef>
              <a:buClr>
                <a:schemeClr val="accent1"/>
              </a:buClr>
              <a:buFont typeface="Arial" charset="0"/>
              <a:buChar char="•"/>
              <a:defRPr sz="2000">
                <a:solidFill>
                  <a:schemeClr val="tx1"/>
                </a:solidFill>
                <a:latin typeface="Arial" charset="0"/>
                <a:cs typeface="Arial" charset="0"/>
              </a:defRPr>
            </a:lvl1pPr>
            <a:lvl2pPr marL="365125" indent="-179388" eaLnBrk="0" hangingPunct="0">
              <a:spcBef>
                <a:spcPts val="600"/>
              </a:spcBef>
              <a:buClr>
                <a:schemeClr val="bg1"/>
              </a:buClr>
              <a:buFont typeface="Arial" charset="0"/>
              <a:buChar char="•"/>
              <a:defRPr>
                <a:solidFill>
                  <a:schemeClr val="tx1"/>
                </a:solidFill>
                <a:latin typeface="Arial" charset="0"/>
                <a:cs typeface="Arial" charset="0"/>
              </a:defRPr>
            </a:lvl2pPr>
            <a:lvl3pPr marL="547688" indent="-182563" eaLnBrk="0" hangingPunct="0">
              <a:spcBef>
                <a:spcPts val="400"/>
              </a:spcBef>
              <a:buClr>
                <a:schemeClr val="tx1"/>
              </a:buClr>
              <a:buFont typeface="Arial" charset="0"/>
              <a:buChar char="•"/>
              <a:defRPr sz="1400">
                <a:solidFill>
                  <a:schemeClr val="tx1"/>
                </a:solidFill>
                <a:latin typeface="Arial" charset="0"/>
                <a:cs typeface="Arial" charset="0"/>
              </a:defRPr>
            </a:lvl3pPr>
            <a:lvl4pPr marL="730250" indent="-182563" eaLnBrk="0" hangingPunct="0">
              <a:spcBef>
                <a:spcPts val="300"/>
              </a:spcBef>
              <a:buClr>
                <a:schemeClr val="tx1"/>
              </a:buClr>
              <a:buFont typeface="Arial" charset="0"/>
              <a:buChar char="•"/>
              <a:defRPr sz="1200">
                <a:solidFill>
                  <a:schemeClr val="tx1"/>
                </a:solidFill>
                <a:latin typeface="Arial" charset="0"/>
                <a:cs typeface="Arial" charset="0"/>
              </a:defRPr>
            </a:lvl4pPr>
            <a:lvl5pPr marL="914400" indent="-182563" eaLnBrk="0" hangingPunct="0">
              <a:spcBef>
                <a:spcPts val="300"/>
              </a:spcBef>
              <a:buClr>
                <a:schemeClr val="tx1"/>
              </a:buClr>
              <a:buFont typeface="Arial" charset="0"/>
              <a:buChar char="•"/>
              <a:defRPr sz="1200">
                <a:solidFill>
                  <a:schemeClr val="tx1"/>
                </a:solidFill>
                <a:latin typeface="Arial" charset="0"/>
                <a:cs typeface="Arial" charset="0"/>
              </a:defRPr>
            </a:lvl5pPr>
            <a:lvl6pPr marL="13716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6pPr>
            <a:lvl7pPr marL="18288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7pPr>
            <a:lvl8pPr marL="22860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8pPr>
            <a:lvl9pPr marL="27432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9pPr>
          </a:lstStyle>
          <a:p>
            <a:pPr algn="r">
              <a:spcBef>
                <a:spcPct val="0"/>
              </a:spcBef>
              <a:buClrTx/>
              <a:buFontTx/>
              <a:buNone/>
            </a:pPr>
            <a:fld id="{9D4BE9A4-06DE-4BBE-9DBC-3EE575324EC8}" type="slidenum">
              <a:rPr lang="fr-FR" altLang="en-US" sz="900"/>
              <a:pPr algn="r">
                <a:spcBef>
                  <a:spcPct val="0"/>
                </a:spcBef>
                <a:buClrTx/>
                <a:buFontTx/>
                <a:buNone/>
              </a:pPr>
              <a:t>8</a:t>
            </a:fld>
            <a:endParaRPr lang="fr-FR" altLang="en-US" sz="900"/>
          </a:p>
        </p:txBody>
      </p:sp>
      <p:pic>
        <p:nvPicPr>
          <p:cNvPr id="8" name="Picture 2"/>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tretch/>
        </p:blipFill>
        <p:spPr>
          <a:xfrm>
            <a:off x="2411760" y="1323968"/>
            <a:ext cx="4176464" cy="35360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323528" y="6158031"/>
            <a:ext cx="3589444" cy="276999"/>
          </a:xfrm>
          <a:prstGeom prst="rect">
            <a:avLst/>
          </a:prstGeom>
          <a:noFill/>
        </p:spPr>
        <p:txBody>
          <a:bodyPr wrap="none" rtlCol="0">
            <a:spAutoFit/>
          </a:bodyPr>
          <a:lstStyle/>
          <a:p>
            <a:r>
              <a:rPr lang="en-US" sz="600" smtClean="0"/>
              <a:t>Source: PWC 2014 </a:t>
            </a:r>
            <a:r>
              <a:rPr lang="en-US" sz="600"/>
              <a:t>Patent Litigation Study, </a:t>
            </a:r>
            <a:endParaRPr lang="en-US" sz="600" smtClean="0"/>
          </a:p>
          <a:p>
            <a:r>
              <a:rPr lang="en-US" sz="600" smtClean="0"/>
              <a:t>http</a:t>
            </a:r>
            <a:r>
              <a:rPr lang="en-US" sz="600"/>
              <a:t>://www.pwc.com/en_US/us/forensic-services/publications/assets/2014-patent-litigation-study.pdf</a:t>
            </a:r>
          </a:p>
        </p:txBody>
      </p:sp>
      <p:sp>
        <p:nvSpPr>
          <p:cNvPr id="5" name="Slide Number Placeholder 4"/>
          <p:cNvSpPr>
            <a:spLocks noGrp="1"/>
          </p:cNvSpPr>
          <p:nvPr>
            <p:ph type="sldNum" sz="quarter" idx="12"/>
          </p:nvPr>
        </p:nvSpPr>
        <p:spPr/>
        <p:txBody>
          <a:bodyPr/>
          <a:lstStyle/>
          <a:p>
            <a:fld id="{64FAFA8F-B713-4618-A249-51612DA1D909}" type="slidenum">
              <a:rPr lang="fr-FR" altLang="en-US" smtClean="0"/>
              <a:pPr/>
              <a:t>8</a:t>
            </a:fld>
            <a:endParaRPr lang="fr-FR" altLang="en-US"/>
          </a:p>
        </p:txBody>
      </p:sp>
    </p:spTree>
    <p:extLst>
      <p:ext uri="{BB962C8B-B14F-4D97-AF65-F5344CB8AC3E}">
        <p14:creationId xmlns:p14="http://schemas.microsoft.com/office/powerpoint/2010/main" val="2332357222"/>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3" name="Title 1"/>
          <p:cNvSpPr>
            <a:spLocks noGrp="1"/>
          </p:cNvSpPr>
          <p:nvPr>
            <p:ph type="title"/>
          </p:nvPr>
        </p:nvSpPr>
        <p:spPr>
          <a:noFill/>
        </p:spPr>
        <p:txBody>
          <a:bodyPr/>
          <a:lstStyle/>
          <a:p>
            <a:r>
              <a:rPr lang="fr-FR" altLang="en-US" dirty="0"/>
              <a:t>Typical Timeline for District Court </a:t>
            </a:r>
            <a:r>
              <a:rPr lang="fr-FR" altLang="en-US" dirty="0" smtClean="0"/>
              <a:t>Case</a:t>
            </a:r>
            <a:br>
              <a:rPr lang="fr-FR" altLang="en-US" dirty="0" smtClean="0"/>
            </a:br>
            <a:r>
              <a:rPr lang="zh-CN" altLang="en-US" dirty="0" smtClean="0"/>
              <a:t>地方法院案件的典型时间轴</a:t>
            </a:r>
            <a:endParaRPr lang="fr-FR" altLang="en-US" dirty="0"/>
          </a:p>
        </p:txBody>
      </p:sp>
      <p:sp>
        <p:nvSpPr>
          <p:cNvPr id="2184" name="Content Placeholder 2"/>
          <p:cNvSpPr>
            <a:spLocks noGrp="1"/>
          </p:cNvSpPr>
          <p:nvPr>
            <p:ph sz="half" idx="1"/>
          </p:nvPr>
        </p:nvSpPr>
        <p:spPr/>
        <p:txBody>
          <a:bodyPr/>
          <a:lstStyle/>
          <a:p>
            <a:pPr marL="285750" indent="-285750">
              <a:spcAft>
                <a:spcPts val="600"/>
              </a:spcAft>
              <a:buClr>
                <a:schemeClr val="bg1"/>
              </a:buClr>
              <a:buFont typeface="Arial" panose="020B0604020202020204" pitchFamily="34" charset="0"/>
              <a:buChar char="•"/>
            </a:pPr>
            <a:r>
              <a:rPr lang="en-US" sz="1800" dirty="0" smtClean="0"/>
              <a:t>Complaint </a:t>
            </a:r>
            <a:endParaRPr lang="en-US" sz="1800" dirty="0" smtClean="0"/>
          </a:p>
          <a:p>
            <a:pPr marL="285750" indent="-285750">
              <a:spcAft>
                <a:spcPts val="600"/>
              </a:spcAft>
              <a:buClr>
                <a:schemeClr val="bg1"/>
              </a:buClr>
              <a:buFont typeface="Arial" panose="020B0604020202020204" pitchFamily="34" charset="0"/>
              <a:buChar char="•"/>
            </a:pPr>
            <a:r>
              <a:rPr lang="en-US" sz="1800" dirty="0" smtClean="0"/>
              <a:t>Answer </a:t>
            </a:r>
            <a:r>
              <a:rPr lang="en-US" sz="1800" dirty="0"/>
              <a:t>or Other </a:t>
            </a:r>
            <a:r>
              <a:rPr lang="en-US" sz="1800" dirty="0" smtClean="0"/>
              <a:t>Response</a:t>
            </a:r>
            <a:r>
              <a:rPr lang="en-US" sz="1800" dirty="0"/>
              <a:t> </a:t>
            </a:r>
            <a:r>
              <a:rPr lang="en-US" sz="1800" dirty="0" smtClean="0"/>
              <a:t> </a:t>
            </a:r>
            <a:r>
              <a:rPr lang="en-US" sz="1800" dirty="0" smtClean="0"/>
              <a:t>(~ </a:t>
            </a:r>
            <a:r>
              <a:rPr lang="en-US" sz="1800" dirty="0"/>
              <a:t>30-90 days</a:t>
            </a:r>
            <a:r>
              <a:rPr lang="en-US" sz="1800" dirty="0" smtClean="0"/>
              <a:t>) </a:t>
            </a:r>
            <a:endParaRPr lang="en-US" sz="1800" dirty="0"/>
          </a:p>
          <a:p>
            <a:pPr marL="285750" indent="-285750">
              <a:spcAft>
                <a:spcPts val="600"/>
              </a:spcAft>
              <a:buClr>
                <a:schemeClr val="bg1"/>
              </a:buClr>
              <a:buFont typeface="Arial" panose="020B0604020202020204" pitchFamily="34" charset="0"/>
              <a:buChar char="•"/>
            </a:pPr>
            <a:r>
              <a:rPr lang="en-US" sz="1800" dirty="0"/>
              <a:t>Contentions (Infringement and </a:t>
            </a:r>
            <a:r>
              <a:rPr lang="en-US" sz="1800" dirty="0" smtClean="0"/>
              <a:t>Invalidity) </a:t>
            </a:r>
            <a:r>
              <a:rPr lang="en-US" sz="1800" dirty="0"/>
              <a:t>(~ 60-120 days</a:t>
            </a:r>
            <a:r>
              <a:rPr lang="en-US" sz="1800" dirty="0" smtClean="0"/>
              <a:t>) </a:t>
            </a:r>
            <a:endParaRPr lang="en-US" sz="1800" dirty="0" smtClean="0"/>
          </a:p>
          <a:p>
            <a:pPr marL="285750" indent="-285750">
              <a:spcAft>
                <a:spcPts val="600"/>
              </a:spcAft>
              <a:buClr>
                <a:schemeClr val="bg1"/>
              </a:buClr>
              <a:buFont typeface="Arial" panose="020B0604020202020204" pitchFamily="34" charset="0"/>
              <a:buChar char="•"/>
            </a:pPr>
            <a:r>
              <a:rPr lang="en-US" sz="1800" dirty="0" smtClean="0"/>
              <a:t>Discovery </a:t>
            </a:r>
            <a:r>
              <a:rPr lang="en-US" sz="1800" dirty="0"/>
              <a:t>(~ 1-2 years</a:t>
            </a:r>
            <a:r>
              <a:rPr lang="en-US" sz="1800" dirty="0" smtClean="0"/>
              <a:t>)</a:t>
            </a:r>
            <a:endParaRPr lang="en-US" sz="1800" dirty="0"/>
          </a:p>
          <a:p>
            <a:pPr marL="285750" indent="-285750">
              <a:spcAft>
                <a:spcPts val="600"/>
              </a:spcAft>
              <a:buClr>
                <a:schemeClr val="bg1"/>
              </a:buClr>
              <a:buFont typeface="Arial" panose="020B0604020202020204" pitchFamily="34" charset="0"/>
              <a:buChar char="•"/>
            </a:pPr>
            <a:r>
              <a:rPr lang="en-US" sz="1800" dirty="0"/>
              <a:t>Claim Construction (</a:t>
            </a:r>
            <a:r>
              <a:rPr lang="en-US" sz="1800" i="1" dirty="0" err="1"/>
              <a:t>Markman</a:t>
            </a:r>
            <a:r>
              <a:rPr lang="en-US" sz="1800" i="1" dirty="0"/>
              <a:t>) </a:t>
            </a:r>
            <a:r>
              <a:rPr lang="en-US" sz="1800" dirty="0"/>
              <a:t>(per case schedule</a:t>
            </a:r>
            <a:r>
              <a:rPr lang="en-US" sz="1800" dirty="0" smtClean="0"/>
              <a:t>)</a:t>
            </a:r>
            <a:endParaRPr lang="en-US" sz="1800" dirty="0"/>
          </a:p>
          <a:p>
            <a:pPr marL="285750" indent="-285750">
              <a:spcAft>
                <a:spcPts val="600"/>
              </a:spcAft>
              <a:buClr>
                <a:schemeClr val="bg1"/>
              </a:buClr>
              <a:buFont typeface="Arial" panose="020B0604020202020204" pitchFamily="34" charset="0"/>
              <a:buChar char="•"/>
            </a:pPr>
            <a:r>
              <a:rPr lang="en-US" sz="1800" dirty="0"/>
              <a:t>Close of Discovery (~ 1-2 years</a:t>
            </a:r>
            <a:r>
              <a:rPr lang="en-US" sz="1800" dirty="0" smtClean="0"/>
              <a:t>)</a:t>
            </a:r>
            <a:endParaRPr lang="en-US" sz="1800" dirty="0"/>
          </a:p>
          <a:p>
            <a:pPr marL="285750" indent="-285750">
              <a:buFont typeface="Arial" panose="020B0604020202020204" pitchFamily="34" charset="0"/>
              <a:buChar char="•"/>
            </a:pPr>
            <a:endParaRPr lang="en-US" sz="1800" dirty="0"/>
          </a:p>
          <a:p>
            <a:pPr eaLnBrk="1" hangingPunct="1"/>
            <a:endParaRPr lang="fr-FR" altLang="en-US" dirty="0"/>
          </a:p>
        </p:txBody>
      </p:sp>
      <p:sp>
        <p:nvSpPr>
          <p:cNvPr id="2" name="Content Placeholder 1"/>
          <p:cNvSpPr>
            <a:spLocks noGrp="1"/>
          </p:cNvSpPr>
          <p:nvPr>
            <p:ph sz="half" idx="2"/>
          </p:nvPr>
        </p:nvSpPr>
        <p:spPr/>
        <p:txBody>
          <a:bodyPr/>
          <a:lstStyle/>
          <a:p>
            <a:pPr>
              <a:spcBef>
                <a:spcPts val="1200"/>
              </a:spcBef>
              <a:spcAft>
                <a:spcPts val="1200"/>
              </a:spcAft>
            </a:pPr>
            <a:r>
              <a:rPr lang="zh-CN" altLang="en-US" sz="1800" dirty="0"/>
              <a:t>起诉</a:t>
            </a:r>
            <a:r>
              <a:rPr lang="en-US" sz="1800" dirty="0"/>
              <a:t> </a:t>
            </a:r>
          </a:p>
          <a:p>
            <a:pPr>
              <a:spcBef>
                <a:spcPts val="1200"/>
              </a:spcBef>
              <a:spcAft>
                <a:spcPts val="1200"/>
              </a:spcAft>
            </a:pPr>
            <a:r>
              <a:rPr lang="zh-CN" altLang="en-US" sz="1800" dirty="0"/>
              <a:t>答辩或其他应答</a:t>
            </a:r>
            <a:r>
              <a:rPr lang="zh-CN" altLang="en-US" sz="1800" dirty="0" smtClean="0"/>
              <a:t>（</a:t>
            </a:r>
            <a:r>
              <a:rPr lang="en-US" altLang="zh-CN" sz="1800" dirty="0" smtClean="0"/>
              <a:t>~ 30-90</a:t>
            </a:r>
            <a:r>
              <a:rPr lang="zh-CN" altLang="en-US" sz="1800" dirty="0"/>
              <a:t>日</a:t>
            </a:r>
            <a:r>
              <a:rPr lang="zh-CN" altLang="en-US" sz="1800" dirty="0" smtClean="0"/>
              <a:t>）</a:t>
            </a:r>
            <a:endParaRPr lang="en-US" altLang="zh-CN" sz="1800" dirty="0" smtClean="0"/>
          </a:p>
          <a:p>
            <a:pPr>
              <a:spcBef>
                <a:spcPts val="1200"/>
              </a:spcBef>
              <a:spcAft>
                <a:spcPts val="1200"/>
              </a:spcAft>
            </a:pPr>
            <a:r>
              <a:rPr lang="zh-CN" altLang="en-US" sz="1800" dirty="0" smtClean="0"/>
              <a:t>陈</a:t>
            </a:r>
            <a:r>
              <a:rPr lang="zh-CN" altLang="en-US" sz="1800" dirty="0"/>
              <a:t>述（侵权或无</a:t>
            </a:r>
            <a:r>
              <a:rPr lang="zh-CN" altLang="en-US" sz="1800" dirty="0" smtClean="0"/>
              <a:t>效）（</a:t>
            </a:r>
            <a:r>
              <a:rPr lang="en-US" altLang="zh-CN" sz="1800" dirty="0" smtClean="0"/>
              <a:t>~ 60-120</a:t>
            </a:r>
            <a:r>
              <a:rPr lang="zh-CN" altLang="en-US" sz="1800" dirty="0"/>
              <a:t>日</a:t>
            </a:r>
            <a:r>
              <a:rPr lang="zh-CN" altLang="en-US" sz="1800" dirty="0" smtClean="0"/>
              <a:t>）</a:t>
            </a:r>
            <a:endParaRPr lang="en-US" altLang="zh-CN" sz="1800" dirty="0" smtClean="0"/>
          </a:p>
          <a:p>
            <a:pPr>
              <a:spcBef>
                <a:spcPts val="1200"/>
              </a:spcBef>
              <a:spcAft>
                <a:spcPts val="1200"/>
              </a:spcAft>
            </a:pPr>
            <a:r>
              <a:rPr lang="zh-CN" altLang="en-US" sz="1800" dirty="0" smtClean="0"/>
              <a:t>调</a:t>
            </a:r>
            <a:r>
              <a:rPr lang="zh-CN" altLang="en-US" sz="1800" dirty="0"/>
              <a:t>查取证或证据开示</a:t>
            </a:r>
            <a:r>
              <a:rPr lang="zh-CN" altLang="en-US" sz="1800" dirty="0" smtClean="0"/>
              <a:t>（</a:t>
            </a:r>
            <a:r>
              <a:rPr lang="en-US" altLang="zh-CN" sz="1800" dirty="0" smtClean="0"/>
              <a:t>~ 1-2</a:t>
            </a:r>
            <a:r>
              <a:rPr lang="zh-CN" altLang="en-US" sz="1800" dirty="0"/>
              <a:t>年</a:t>
            </a:r>
            <a:r>
              <a:rPr lang="zh-CN" altLang="en-US" sz="1800" dirty="0" smtClean="0"/>
              <a:t>）</a:t>
            </a:r>
            <a:endParaRPr lang="en-US" altLang="zh-CN" sz="1800" dirty="0" smtClean="0"/>
          </a:p>
          <a:p>
            <a:pPr>
              <a:spcBef>
                <a:spcPts val="1200"/>
              </a:spcBef>
              <a:spcAft>
                <a:spcPts val="1200"/>
              </a:spcAft>
            </a:pPr>
            <a:r>
              <a:rPr lang="zh-CN" altLang="en-US" sz="1800" dirty="0" smtClean="0"/>
              <a:t>权</a:t>
            </a:r>
            <a:r>
              <a:rPr lang="zh-CN" altLang="en-US" sz="1800" dirty="0"/>
              <a:t>利要求的解释</a:t>
            </a:r>
            <a:r>
              <a:rPr lang="zh-CN" altLang="en-US" sz="1800" dirty="0" smtClean="0"/>
              <a:t>（马可曼）（</a:t>
            </a:r>
            <a:r>
              <a:rPr lang="zh-CN" altLang="en-US" sz="1800" dirty="0"/>
              <a:t>个案时间表</a:t>
            </a:r>
            <a:r>
              <a:rPr lang="zh-CN" altLang="en-US" sz="1800" dirty="0" smtClean="0"/>
              <a:t>）</a:t>
            </a:r>
            <a:endParaRPr lang="en-US" altLang="zh-CN" sz="1800" dirty="0" smtClean="0"/>
          </a:p>
          <a:p>
            <a:pPr>
              <a:spcBef>
                <a:spcPts val="1200"/>
              </a:spcBef>
              <a:spcAft>
                <a:spcPts val="1200"/>
              </a:spcAft>
            </a:pPr>
            <a:r>
              <a:rPr lang="zh-CN" altLang="en-US" sz="1800" dirty="0" smtClean="0"/>
              <a:t>调</a:t>
            </a:r>
            <a:r>
              <a:rPr lang="zh-CN" altLang="en-US" sz="1800" dirty="0"/>
              <a:t>查取证或证据开示结束</a:t>
            </a:r>
            <a:r>
              <a:rPr lang="zh-CN" altLang="en-US" sz="1800" dirty="0" smtClean="0"/>
              <a:t>（</a:t>
            </a:r>
            <a:r>
              <a:rPr lang="en-US" altLang="zh-CN" sz="1800" dirty="0" smtClean="0"/>
              <a:t>~ 1-2</a:t>
            </a:r>
            <a:r>
              <a:rPr lang="zh-CN" altLang="en-US" sz="1800" dirty="0"/>
              <a:t>年）</a:t>
            </a:r>
            <a:endParaRPr lang="en-US" sz="1800" dirty="0"/>
          </a:p>
        </p:txBody>
      </p:sp>
      <p:sp>
        <p:nvSpPr>
          <p:cNvPr id="5" name="Slide Number Placeholder 4"/>
          <p:cNvSpPr>
            <a:spLocks noGrp="1"/>
          </p:cNvSpPr>
          <p:nvPr>
            <p:ph type="sldNum" sz="quarter" idx="12"/>
          </p:nvPr>
        </p:nvSpPr>
        <p:spPr/>
        <p:txBody>
          <a:bodyPr/>
          <a:lstStyle/>
          <a:p>
            <a:fld id="{64FAFA8F-B713-4618-A249-51612DA1D909}" type="slidenum">
              <a:rPr lang="fr-FR" altLang="en-US" smtClean="0"/>
              <a:pPr/>
              <a:t>9</a:t>
            </a:fld>
            <a:endParaRPr lang="fr-FR" altLang="en-US"/>
          </a:p>
        </p:txBody>
      </p:sp>
      <p:sp>
        <p:nvSpPr>
          <p:cNvPr id="2188" name="Slide Number Placeholder 6"/>
          <p:cNvSpPr/>
          <p:nvPr/>
        </p:nvSpPr>
        <p:spPr>
          <a:xfrm>
            <a:off x="7161213" y="6530975"/>
            <a:ext cx="674687" cy="13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ts val="1000"/>
              </a:spcBef>
              <a:buClr>
                <a:schemeClr val="accent1"/>
              </a:buClr>
              <a:buFont typeface="Arial" charset="0"/>
              <a:buChar char="•"/>
              <a:defRPr sz="2000">
                <a:solidFill>
                  <a:schemeClr val="tx1"/>
                </a:solidFill>
                <a:latin typeface="Arial" charset="0"/>
                <a:cs typeface="Arial" charset="0"/>
              </a:defRPr>
            </a:lvl1pPr>
            <a:lvl2pPr marL="365125" indent="-179388" eaLnBrk="0" hangingPunct="0">
              <a:spcBef>
                <a:spcPts val="600"/>
              </a:spcBef>
              <a:buClr>
                <a:schemeClr val="bg1"/>
              </a:buClr>
              <a:buFont typeface="Arial" charset="0"/>
              <a:buChar char="•"/>
              <a:defRPr>
                <a:solidFill>
                  <a:schemeClr val="tx1"/>
                </a:solidFill>
                <a:latin typeface="Arial" charset="0"/>
                <a:cs typeface="Arial" charset="0"/>
              </a:defRPr>
            </a:lvl2pPr>
            <a:lvl3pPr marL="547688" indent="-182563" eaLnBrk="0" hangingPunct="0">
              <a:spcBef>
                <a:spcPts val="400"/>
              </a:spcBef>
              <a:buClr>
                <a:schemeClr val="tx1"/>
              </a:buClr>
              <a:buFont typeface="Arial" charset="0"/>
              <a:buChar char="•"/>
              <a:defRPr sz="1400">
                <a:solidFill>
                  <a:schemeClr val="tx1"/>
                </a:solidFill>
                <a:latin typeface="Arial" charset="0"/>
                <a:cs typeface="Arial" charset="0"/>
              </a:defRPr>
            </a:lvl3pPr>
            <a:lvl4pPr marL="730250" indent="-182563" eaLnBrk="0" hangingPunct="0">
              <a:spcBef>
                <a:spcPts val="300"/>
              </a:spcBef>
              <a:buClr>
                <a:schemeClr val="tx1"/>
              </a:buClr>
              <a:buFont typeface="Arial" charset="0"/>
              <a:buChar char="•"/>
              <a:defRPr sz="1200">
                <a:solidFill>
                  <a:schemeClr val="tx1"/>
                </a:solidFill>
                <a:latin typeface="Arial" charset="0"/>
                <a:cs typeface="Arial" charset="0"/>
              </a:defRPr>
            </a:lvl4pPr>
            <a:lvl5pPr marL="914400" indent="-182563" eaLnBrk="0" hangingPunct="0">
              <a:spcBef>
                <a:spcPts val="300"/>
              </a:spcBef>
              <a:buClr>
                <a:schemeClr val="tx1"/>
              </a:buClr>
              <a:buFont typeface="Arial" charset="0"/>
              <a:buChar char="•"/>
              <a:defRPr sz="1200">
                <a:solidFill>
                  <a:schemeClr val="tx1"/>
                </a:solidFill>
                <a:latin typeface="Arial" charset="0"/>
                <a:cs typeface="Arial" charset="0"/>
              </a:defRPr>
            </a:lvl5pPr>
            <a:lvl6pPr marL="13716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6pPr>
            <a:lvl7pPr marL="18288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7pPr>
            <a:lvl8pPr marL="22860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8pPr>
            <a:lvl9pPr marL="2743200" indent="-182563" defTabSz="457200" eaLnBrk="0" fontAlgn="base" hangingPunct="0">
              <a:spcBef>
                <a:spcPts val="300"/>
              </a:spcBef>
              <a:spcAft>
                <a:spcPct val="0"/>
              </a:spcAft>
              <a:buClr>
                <a:schemeClr val="tx1"/>
              </a:buClr>
              <a:buSzTx/>
              <a:buFont typeface="Arial" charset="0"/>
              <a:buChar char="•"/>
              <a:defRPr sz="1200">
                <a:solidFill>
                  <a:schemeClr val="tx1"/>
                </a:solidFill>
                <a:latin typeface="Arial" charset="0"/>
                <a:cs typeface="Arial" charset="0"/>
              </a:defRPr>
            </a:lvl9pPr>
          </a:lstStyle>
          <a:p>
            <a:pPr algn="r">
              <a:spcBef>
                <a:spcPct val="0"/>
              </a:spcBef>
              <a:buClrTx/>
              <a:buFontTx/>
              <a:buNone/>
            </a:pPr>
            <a:fld id="{492BDEE7-C44D-4D27-AEA2-7C18125AB9E8}" type="slidenum">
              <a:rPr lang="fr-FR" altLang="en-US" sz="900"/>
              <a:pPr algn="r">
                <a:spcBef>
                  <a:spcPct val="0"/>
                </a:spcBef>
                <a:buClrTx/>
                <a:buFontTx/>
                <a:buNone/>
              </a:pPr>
              <a:t>9</a:t>
            </a:fld>
            <a:endParaRPr lang="fr-FR" altLang="en-US" sz="900"/>
          </a:p>
        </p:txBody>
      </p:sp>
    </p:spTree>
    <p:extLst>
      <p:ext uri="{BB962C8B-B14F-4D97-AF65-F5344CB8AC3E}">
        <p14:creationId xmlns:p14="http://schemas.microsoft.com/office/powerpoint/2010/main" val="1694371677"/>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17929"/>
  <p:tag name="AS_OS" val="Microsoft Windows NT 6.1.7601 Service Pack 1"/>
  <p:tag name="AS_RELEASE_DATE" val="2014.10.24"/>
  <p:tag name="AS_TITLE" val="Aspose.Slides for .NET 4.0"/>
  <p:tag name="AS_VERSION" val="14.8.1.0"/>
</p:tagLst>
</file>

<file path=ppt/theme/theme1.xml><?xml version="1.0" encoding="utf-8"?>
<a:theme xmlns:a="http://schemas.openxmlformats.org/drawingml/2006/main" name="Blank">
  <a:themeElements>
    <a:clrScheme name="Blank 1">
      <a:dk1>
        <a:srgbClr val="FFFFFF"/>
      </a:dk1>
      <a:lt1>
        <a:srgbClr val="565A5C"/>
      </a:lt1>
      <a:dk2>
        <a:srgbClr val="6E2D91"/>
      </a:dk2>
      <a:lt2>
        <a:srgbClr val="5B1F69"/>
      </a:lt2>
      <a:accent1>
        <a:srgbClr val="6E2D91"/>
      </a:accent1>
      <a:accent2>
        <a:srgbClr val="00A9E0"/>
      </a:accent2>
      <a:accent3>
        <a:srgbClr val="BAADC7"/>
      </a:accent3>
      <a:accent4>
        <a:srgbClr val="484C4D"/>
      </a:accent4>
      <a:accent5>
        <a:srgbClr val="BAADC7"/>
      </a:accent5>
      <a:accent6>
        <a:srgbClr val="0099CB"/>
      </a:accent6>
      <a:hlink>
        <a:srgbClr val="00A9E0"/>
      </a:hlink>
      <a:folHlink>
        <a:srgbClr val="A2A4A3"/>
      </a:folHlink>
    </a:clrScheme>
    <a:fontScheme name="Blank">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Pct val="100000"/>
          <a:buFontTx/>
          <a:buNone/>
          <a:tabLst/>
          <a:defRPr kumimoji="0" lang="ru-RU" alt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Pct val="100000"/>
          <a:buFontTx/>
          <a:buNone/>
          <a:tabLst/>
          <a:defRPr kumimoji="0" lang="ru-RU" alt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Blank 1">
        <a:dk1>
          <a:srgbClr val="FFFFFF"/>
        </a:dk1>
        <a:lt1>
          <a:srgbClr val="565A5C"/>
        </a:lt1>
        <a:dk2>
          <a:srgbClr val="6E2D91"/>
        </a:dk2>
        <a:lt2>
          <a:srgbClr val="5B1F69"/>
        </a:lt2>
        <a:accent1>
          <a:srgbClr val="6E2D91"/>
        </a:accent1>
        <a:accent2>
          <a:srgbClr val="00A9E0"/>
        </a:accent2>
        <a:accent3>
          <a:srgbClr val="BAADC7"/>
        </a:accent3>
        <a:accent4>
          <a:srgbClr val="484C4D"/>
        </a:accent4>
        <a:accent5>
          <a:srgbClr val="BAADC7"/>
        </a:accent5>
        <a:accent6>
          <a:srgbClr val="0099CB"/>
        </a:accent6>
        <a:hlink>
          <a:srgbClr val="00A9E0"/>
        </a:hlink>
        <a:folHlink>
          <a:srgbClr val="A2A4A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ank">
  <a:themeElements>
    <a:clrScheme name="1_Blank 1">
      <a:dk1>
        <a:srgbClr val="FFFFFF"/>
      </a:dk1>
      <a:lt1>
        <a:srgbClr val="565A5C"/>
      </a:lt1>
      <a:dk2>
        <a:srgbClr val="6E2D91"/>
      </a:dk2>
      <a:lt2>
        <a:srgbClr val="5B1F69"/>
      </a:lt2>
      <a:accent1>
        <a:srgbClr val="6E2D91"/>
      </a:accent1>
      <a:accent2>
        <a:srgbClr val="00A9E0"/>
      </a:accent2>
      <a:accent3>
        <a:srgbClr val="BAADC7"/>
      </a:accent3>
      <a:accent4>
        <a:srgbClr val="484C4D"/>
      </a:accent4>
      <a:accent5>
        <a:srgbClr val="BAADC7"/>
      </a:accent5>
      <a:accent6>
        <a:srgbClr val="0099CB"/>
      </a:accent6>
      <a:hlink>
        <a:srgbClr val="00A9E0"/>
      </a:hlink>
      <a:folHlink>
        <a:srgbClr val="A2A4A3"/>
      </a:folHlink>
    </a:clrScheme>
    <a:fontScheme name="1_Blank">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Pct val="100000"/>
          <a:buFontTx/>
          <a:buNone/>
          <a:tabLst/>
          <a:defRPr kumimoji="0" lang="ru-RU" alt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Pct val="100000"/>
          <a:buFontTx/>
          <a:buNone/>
          <a:tabLst/>
          <a:defRPr kumimoji="0" lang="ru-RU" alt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Blank 1">
        <a:dk1>
          <a:srgbClr val="FFFFFF"/>
        </a:dk1>
        <a:lt1>
          <a:srgbClr val="565A5C"/>
        </a:lt1>
        <a:dk2>
          <a:srgbClr val="6E2D91"/>
        </a:dk2>
        <a:lt2>
          <a:srgbClr val="5B1F69"/>
        </a:lt2>
        <a:accent1>
          <a:srgbClr val="6E2D91"/>
        </a:accent1>
        <a:accent2>
          <a:srgbClr val="00A9E0"/>
        </a:accent2>
        <a:accent3>
          <a:srgbClr val="BAADC7"/>
        </a:accent3>
        <a:accent4>
          <a:srgbClr val="484C4D"/>
        </a:accent4>
        <a:accent5>
          <a:srgbClr val="BAADC7"/>
        </a:accent5>
        <a:accent6>
          <a:srgbClr val="0099CB"/>
        </a:accent6>
        <a:hlink>
          <a:srgbClr val="00A9E0"/>
        </a:hlink>
        <a:folHlink>
          <a:srgbClr val="A2A4A3"/>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E3E0BB"/>
      </a:accent1>
      <a:accent2>
        <a:srgbClr val="993333"/>
      </a:accent2>
      <a:accent3>
        <a:srgbClr val="FFFFFF"/>
      </a:accent3>
      <a:accent4>
        <a:srgbClr val="000000"/>
      </a:accent4>
      <a:accent5>
        <a:srgbClr val="EFEDDA"/>
      </a:accent5>
      <a:accent6>
        <a:srgbClr val="8A2D2D"/>
      </a:accent6>
      <a:hlink>
        <a:srgbClr val="999900"/>
      </a:hlink>
      <a:folHlink>
        <a:srgbClr val="00CC9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0</TotalTime>
  <Words>2501</Words>
  <Application>Microsoft Office PowerPoint</Application>
  <PresentationFormat>On-screen Show (4:3)</PresentationFormat>
  <Paragraphs>317</Paragraphs>
  <Slides>26</Slides>
  <Notes>25</Notes>
  <HiddenSlides>0</HiddenSlides>
  <MMClips>0</MMClips>
  <ScaleCrop>false</ScaleCrop>
  <HeadingPairs>
    <vt:vector size="4" baseType="variant">
      <vt:variant>
        <vt:lpstr>Theme</vt:lpstr>
      </vt:variant>
      <vt:variant>
        <vt:i4>2</vt:i4>
      </vt:variant>
      <vt:variant>
        <vt:lpstr>Slide Titles</vt:lpstr>
      </vt:variant>
      <vt:variant>
        <vt:i4>26</vt:i4>
      </vt:variant>
    </vt:vector>
  </HeadingPairs>
  <TitlesOfParts>
    <vt:vector size="28" baseType="lpstr">
      <vt:lpstr>Blank</vt:lpstr>
      <vt:lpstr>1_Blank</vt:lpstr>
      <vt:lpstr>Patent Litigation In U.S. District Courts</vt:lpstr>
      <vt:lpstr>Overview 概述</vt:lpstr>
      <vt:lpstr>Top U.S. District Courts for Patent Litigation 主要专利诉讼地方法院</vt:lpstr>
      <vt:lpstr>NPE v. Practicing Entity 非专利实施实体与专利实施实体</vt:lpstr>
      <vt:lpstr>Median Damages Awards  平均损害赔偿</vt:lpstr>
      <vt:lpstr>Distribution of Cases Across Industries 案件的行业分布情况</vt:lpstr>
      <vt:lpstr>Dentons NPE Defense  德同与非专利实施实体的对抗</vt:lpstr>
      <vt:lpstr>Median Time-to-Trial  平均审限</vt:lpstr>
      <vt:lpstr>Typical Timeline for District Court Case 地方法院案件的典型时间轴</vt:lpstr>
      <vt:lpstr>Typical Timeline for District Court Case 地方法院案件的典型时间轴</vt:lpstr>
      <vt:lpstr>Case - UltimatePointer, LLC v. Asian Game Maker and 20 Big Retailers  案例- UltimatePointer公司和亚洲游戏制造商及20家大型零售商</vt:lpstr>
      <vt:lpstr>Exemplary Claim - U.S. Patent No. 8,049,729 典型权利要求-美国专利号8049729</vt:lpstr>
      <vt:lpstr>Case - Plaintiff Expands Case to Third-Party Games 案例-原告扩大案件至第三方游戏</vt:lpstr>
      <vt:lpstr>Case - Dentons Fights Back 案例-德同的反击</vt:lpstr>
      <vt:lpstr>Case - Mandamus to Federal Circuit - Sever, Stay and Transfer  案例-联邦巡回法院的书面训令-分离，保留和转移</vt:lpstr>
      <vt:lpstr>Case - Reduction of Accused Products 案例-被控产品的减少</vt:lpstr>
      <vt:lpstr>Case - Reduction of Accused Products 案例-被控产品的减少</vt:lpstr>
      <vt:lpstr>Case - The Washington Court Ends the Case 案例-华盛顿法院终结案件</vt:lpstr>
      <vt:lpstr>Case - The Washington Court Ends the Case 案例-华盛顿法院终结案件</vt:lpstr>
      <vt:lpstr>Case - The Washington Court Ends the Case 案例-华盛顿法院终结案件</vt:lpstr>
      <vt:lpstr>Case - The Washington Court Ends the Case 案例-华盛顿法院终结案件</vt:lpstr>
      <vt:lpstr>Case - The Washington Court Ends the Case 案例-华盛顿法院终结案件 </vt:lpstr>
      <vt:lpstr>Case - The Washington Court Ends the Case 案例-华盛顿法院终结案件</vt:lpstr>
      <vt:lpstr>Case - The Washington Court Ends the Case 案例-华盛顿法院终结案件</vt:lpstr>
      <vt:lpstr>Case - Lessons Learned 案例-经验教训</vt:lpstr>
      <vt:lpstr>Thank You</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1</cp:revision>
  <cp:lastPrinted>1601-01-01T00:00:00Z</cp:lastPrinted>
  <dcterms:created xsi:type="dcterms:W3CDTF">1601-01-01T00:00:00Z</dcterms:created>
  <dcterms:modified xsi:type="dcterms:W3CDTF">2015-05-30T22:02:26Z</dcterms:modified>
</cp:coreProperties>
</file>