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  <p:sldMasterId id="2147483726" r:id="rId2"/>
  </p:sldMasterIdLst>
  <p:notesMasterIdLst>
    <p:notesMasterId r:id="rId25"/>
  </p:notesMasterIdLst>
  <p:handoutMasterIdLst>
    <p:handoutMasterId r:id="rId26"/>
  </p:handoutMasterIdLst>
  <p:sldIdLst>
    <p:sldId id="257" r:id="rId3"/>
    <p:sldId id="346" r:id="rId4"/>
    <p:sldId id="347" r:id="rId5"/>
    <p:sldId id="348" r:id="rId6"/>
    <p:sldId id="349" r:id="rId7"/>
    <p:sldId id="350" r:id="rId8"/>
    <p:sldId id="351" r:id="rId9"/>
    <p:sldId id="353" r:id="rId10"/>
    <p:sldId id="355" r:id="rId11"/>
    <p:sldId id="356" r:id="rId12"/>
    <p:sldId id="357" r:id="rId13"/>
    <p:sldId id="358" r:id="rId14"/>
    <p:sldId id="359" r:id="rId15"/>
    <p:sldId id="360" r:id="rId16"/>
    <p:sldId id="361" r:id="rId17"/>
    <p:sldId id="362" r:id="rId18"/>
    <p:sldId id="363" r:id="rId19"/>
    <p:sldId id="365" r:id="rId20"/>
    <p:sldId id="367" r:id="rId21"/>
    <p:sldId id="313" r:id="rId22"/>
    <p:sldId id="364" r:id="rId23"/>
    <p:sldId id="366" r:id="rId24"/>
  </p:sldIdLst>
  <p:sldSz cx="9144000" cy="6858000" type="screen4x3"/>
  <p:notesSz cx="6858000" cy="9144000"/>
  <p:custDataLst>
    <p:tags r:id="rId27"/>
  </p:custDataLst>
  <p:defaultTextStyle>
    <a:defPPr>
      <a:defRPr lang="ru-RU"/>
    </a:defPPr>
    <a:lvl1pPr algn="l" defTabSz="457200" rtl="0" fontAlgn="base">
      <a:spcBef>
        <a:spcPct val="0"/>
      </a:spcBef>
      <a:spcAft>
        <a:spcPct val="0"/>
      </a:spcAft>
      <a:buSzTx/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defTabSz="457200" rtl="0" fontAlgn="base">
      <a:spcBef>
        <a:spcPct val="0"/>
      </a:spcBef>
      <a:spcAft>
        <a:spcPct val="0"/>
      </a:spcAft>
      <a:buSzTx/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defTabSz="457200" rtl="0" fontAlgn="base">
      <a:spcBef>
        <a:spcPct val="0"/>
      </a:spcBef>
      <a:spcAft>
        <a:spcPct val="0"/>
      </a:spcAft>
      <a:buSzTx/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defTabSz="457200" rtl="0" fontAlgn="base">
      <a:spcBef>
        <a:spcPct val="0"/>
      </a:spcBef>
      <a:spcAft>
        <a:spcPct val="0"/>
      </a:spcAft>
      <a:buSzTx/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defTabSz="457200" rtl="0" fontAlgn="base">
      <a:spcBef>
        <a:spcPct val="0"/>
      </a:spcBef>
      <a:spcAft>
        <a:spcPct val="0"/>
      </a:spcAft>
      <a:buSzTx/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2" d="100"/>
          <a:sy n="82" d="100"/>
        </p:scale>
        <p:origin x="-355" y="-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40101C4-44FB-41A7-95E1-4D7F050A4467}" type="doc">
      <dgm:prSet loTypeId="urn:microsoft.com/office/officeart/2005/8/layout/hProcess9" loCatId="process" qsTypeId="urn:microsoft.com/office/officeart/2005/8/quickstyle/simple1" qsCatId="accent1" csTypeId="urn:microsoft.com/office/officeart/2005/8/colors/accent1_2" csCatId="accent1" phldr="1"/>
      <dgm:spPr/>
      <dgm:t>
        <a:bodyPr/>
        <a:lstStyle/>
        <a:p>
          <a:endParaRPr/>
        </a:p>
      </dgm:t>
    </dgm:pt>
    <dgm:pt modelId="{24E54087-639F-440A-8465-D2DFFF06B611}" type="parTrans" cxnId="{AC1C19EC-C9B0-4F78-A435-48868B6080BD}">
      <dgm:prSet/>
      <dgm:spPr/>
      <dgm:t>
        <a:bodyPr/>
        <a:lstStyle/>
        <a:p>
          <a:endParaRPr lang="en-US"/>
        </a:p>
      </dgm:t>
    </dgm:pt>
    <dgm:pt modelId="{9C889B5B-0E94-483E-84C3-683011CAB01F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solidFill>
          <a:schemeClr val="bg1"/>
        </a:solidFill>
      </dgm:spPr>
      <dgm:t>
        <a:bodyPr/>
        <a:lstStyle/>
        <a:p>
          <a:r>
            <a:rPr lang="en-US" sz="1000" smtClean="0"/>
            <a:t>Petition</a:t>
          </a:r>
          <a:endParaRPr lang="en-US" sz="1000"/>
        </a:p>
      </dgm:t>
    </dgm:pt>
    <dgm:pt modelId="{5C67828B-A688-4A5E-8047-4F67A29CFCEE}" type="sibTrans" cxnId="{AC1C19EC-C9B0-4F78-A435-48868B6080BD}">
      <dgm:prSet/>
      <dgm:spPr/>
      <dgm:t>
        <a:bodyPr/>
        <a:lstStyle/>
        <a:p>
          <a:endParaRPr lang="en-US"/>
        </a:p>
      </dgm:t>
    </dgm:pt>
    <dgm:pt modelId="{2250653A-14D0-4195-94FB-04228A76CA04}" type="parTrans" cxnId="{FDF90CF4-603E-4E21-A4D9-8CA37E0C9B01}">
      <dgm:prSet/>
      <dgm:spPr/>
      <dgm:t>
        <a:bodyPr/>
        <a:lstStyle/>
        <a:p>
          <a:endParaRPr lang="en-US"/>
        </a:p>
      </dgm:t>
    </dgm:pt>
    <dgm:pt modelId="{EB7CDB0A-BC4E-4AEA-A234-AD7FF51137F5}">
      <dgm:prSet phldrT="[Text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solidFill>
          <a:schemeClr val="bg1"/>
        </a:solidFill>
      </dgm:spPr>
      <dgm:t>
        <a:bodyPr/>
        <a:lstStyle/>
        <a:p>
          <a:r>
            <a:rPr lang="en-US" sz="1000" smtClean="0"/>
            <a:t>PO Prelim. Response</a:t>
          </a:r>
          <a:endParaRPr lang="en-US" sz="1000"/>
        </a:p>
      </dgm:t>
    </dgm:pt>
    <dgm:pt modelId="{1E023B62-7103-4994-806B-1D2A988B23ED}" type="sibTrans" cxnId="{FDF90CF4-603E-4E21-A4D9-8CA37E0C9B01}">
      <dgm:prSet/>
      <dgm:spPr/>
      <dgm:t>
        <a:bodyPr/>
        <a:lstStyle/>
        <a:p>
          <a:endParaRPr lang="en-US"/>
        </a:p>
      </dgm:t>
    </dgm:pt>
    <dgm:pt modelId="{20DA3043-5954-4F4A-A0C3-68FD1091F5E1}" type="parTrans" cxnId="{F2FC03A5-02A3-4EDE-A9A7-692C88BD80C2}">
      <dgm:prSet/>
      <dgm:spPr/>
      <dgm:t>
        <a:bodyPr/>
        <a:lstStyle/>
        <a:p>
          <a:endParaRPr lang="en-US"/>
        </a:p>
      </dgm:t>
    </dgm:pt>
    <dgm:pt modelId="{58EE27EE-1893-4F90-97CB-3EE64371309E}">
      <dgm:prSet phldrT="[Text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bg1"/>
        </a:solidFill>
      </dgm:spPr>
      <dgm:t>
        <a:bodyPr/>
        <a:lstStyle/>
        <a:p>
          <a:r>
            <a:rPr lang="en-US" sz="1000" smtClean="0"/>
            <a:t>Decision/</a:t>
          </a:r>
        </a:p>
        <a:p>
          <a:r>
            <a:rPr lang="en-US" sz="1000" smtClean="0"/>
            <a:t>Institution</a:t>
          </a:r>
          <a:endParaRPr lang="en-US" sz="1000"/>
        </a:p>
      </dgm:t>
    </dgm:pt>
    <dgm:pt modelId="{5176C72A-F871-4CB7-ADA2-708A050AE844}" type="sibTrans" cxnId="{F2FC03A5-02A3-4EDE-A9A7-692C88BD80C2}">
      <dgm:prSet/>
      <dgm:spPr/>
      <dgm:t>
        <a:bodyPr/>
        <a:lstStyle/>
        <a:p>
          <a:endParaRPr lang="en-US"/>
        </a:p>
      </dgm:t>
    </dgm:pt>
    <dgm:pt modelId="{538360A6-4903-47CE-AA3D-D04ABD234387}" type="parTrans" cxnId="{7D99E49A-0705-44DC-9F50-D193EFACF23C}">
      <dgm:prSet/>
      <dgm:spPr/>
      <dgm:t>
        <a:bodyPr/>
        <a:lstStyle/>
        <a:p>
          <a:endParaRPr lang="en-US"/>
        </a:p>
      </dgm:t>
    </dgm:pt>
    <dgm:pt modelId="{CB86E7DA-E17B-469A-98EA-58CABE786A07}">
      <dgm:prSet phldrT="[Text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solidFill>
          <a:schemeClr val="bg1"/>
        </a:solidFill>
      </dgm:spPr>
      <dgm:t>
        <a:bodyPr/>
        <a:lstStyle/>
        <a:p>
          <a:r>
            <a:rPr lang="en-US" sz="1000" smtClean="0"/>
            <a:t>1) PO Response</a:t>
          </a:r>
        </a:p>
        <a:p>
          <a:r>
            <a:rPr lang="en-US" sz="1000" smtClean="0"/>
            <a:t>2) Motion to Amend*</a:t>
          </a:r>
          <a:endParaRPr lang="en-US" sz="1000"/>
        </a:p>
      </dgm:t>
    </dgm:pt>
    <dgm:pt modelId="{E4E49E59-1E03-4B06-96B6-05F23073597B}" type="sibTrans" cxnId="{7D99E49A-0705-44DC-9F50-D193EFACF23C}">
      <dgm:prSet/>
      <dgm:spPr/>
      <dgm:t>
        <a:bodyPr/>
        <a:lstStyle/>
        <a:p>
          <a:endParaRPr lang="en-US"/>
        </a:p>
      </dgm:t>
    </dgm:pt>
    <dgm:pt modelId="{2028280E-7B84-4CFA-88EA-BC29CE95560D}" type="parTrans" cxnId="{F67754D4-2B18-4EDD-A727-8DBF73D9921D}">
      <dgm:prSet/>
      <dgm:spPr/>
      <dgm:t>
        <a:bodyPr/>
        <a:lstStyle/>
        <a:p>
          <a:endParaRPr lang="en-US"/>
        </a:p>
      </dgm:t>
    </dgm:pt>
    <dgm:pt modelId="{70803818-DF7C-4924-8BE1-2C58EC0CEAB1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solidFill>
          <a:schemeClr val="bg1"/>
        </a:solidFill>
      </dgm:spPr>
      <dgm:t>
        <a:bodyPr/>
        <a:lstStyle/>
        <a:p>
          <a:r>
            <a:rPr lang="en-US" sz="1000" smtClean="0"/>
            <a:t>1) Petitioner Reply</a:t>
          </a:r>
        </a:p>
        <a:p>
          <a:r>
            <a:rPr lang="en-US" sz="1000" smtClean="0"/>
            <a:t>2) Opposit.*</a:t>
          </a:r>
          <a:endParaRPr lang="en-US" sz="1000"/>
        </a:p>
      </dgm:t>
    </dgm:pt>
    <dgm:pt modelId="{AB1978C6-A0CD-4819-944D-828DEA417546}" type="sibTrans" cxnId="{F67754D4-2B18-4EDD-A727-8DBF73D9921D}">
      <dgm:prSet/>
      <dgm:spPr/>
      <dgm:t>
        <a:bodyPr/>
        <a:lstStyle/>
        <a:p>
          <a:endParaRPr lang="en-US"/>
        </a:p>
      </dgm:t>
    </dgm:pt>
    <dgm:pt modelId="{8D922ABC-A8C6-4F4B-8E92-8EF02C7F943E}" type="parTrans" cxnId="{99AEB6BC-5CC9-40A1-B26F-7488FB42D00F}">
      <dgm:prSet/>
      <dgm:spPr/>
      <dgm:t>
        <a:bodyPr/>
        <a:lstStyle/>
        <a:p>
          <a:endParaRPr lang="en-US"/>
        </a:p>
      </dgm:t>
    </dgm:pt>
    <dgm:pt modelId="{253054A7-EC11-48A0-8187-81678BC533F2}">
      <dgm:prSet phldrT="[Text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solidFill>
          <a:schemeClr val="bg1"/>
        </a:solidFill>
      </dgm:spPr>
      <dgm:t>
        <a:bodyPr/>
        <a:lstStyle/>
        <a:p>
          <a:r>
            <a:rPr lang="en-US" sz="1000" smtClean="0"/>
            <a:t>PO Reply*</a:t>
          </a:r>
          <a:endParaRPr lang="en-US" sz="1000"/>
        </a:p>
      </dgm:t>
    </dgm:pt>
    <dgm:pt modelId="{5E828296-1675-445F-97E9-8D8DFFA9C701}" type="sibTrans" cxnId="{99AEB6BC-5CC9-40A1-B26F-7488FB42D00F}">
      <dgm:prSet/>
      <dgm:spPr/>
      <dgm:t>
        <a:bodyPr/>
        <a:lstStyle/>
        <a:p>
          <a:endParaRPr lang="en-US"/>
        </a:p>
      </dgm:t>
    </dgm:pt>
    <dgm:pt modelId="{53113A6C-256B-4FC4-9F7E-5A65F97BF6F8}" type="parTrans" cxnId="{ECEB2AD9-A30E-407E-A6D5-50ADB828F454}">
      <dgm:prSet/>
      <dgm:spPr/>
      <dgm:t>
        <a:bodyPr/>
        <a:lstStyle/>
        <a:p>
          <a:endParaRPr lang="en-US"/>
        </a:p>
      </dgm:t>
    </dgm:pt>
    <dgm:pt modelId="{101D05D1-3495-4630-8419-D509CF20B46E}">
      <dgm:prSet phldrT="[Text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bg1"/>
        </a:solidFill>
      </dgm:spPr>
      <dgm:t>
        <a:bodyPr/>
        <a:lstStyle/>
        <a:p>
          <a:r>
            <a:rPr lang="en-US" sz="1000" smtClean="0"/>
            <a:t>Oral Hearing</a:t>
          </a:r>
          <a:endParaRPr lang="en-US" sz="1000"/>
        </a:p>
      </dgm:t>
    </dgm:pt>
    <dgm:pt modelId="{6E66D799-894C-4A3B-A870-09DC557456CF}" type="sibTrans" cxnId="{ECEB2AD9-A30E-407E-A6D5-50ADB828F454}">
      <dgm:prSet/>
      <dgm:spPr/>
      <dgm:t>
        <a:bodyPr/>
        <a:lstStyle/>
        <a:p>
          <a:endParaRPr lang="en-US"/>
        </a:p>
      </dgm:t>
    </dgm:pt>
    <dgm:pt modelId="{DE6200DB-CC05-4B78-9D27-E6EC7C791847}" type="parTrans" cxnId="{E2CAAF33-03B5-48DB-96EF-3C263D82C7FD}">
      <dgm:prSet/>
      <dgm:spPr/>
      <dgm:t>
        <a:bodyPr/>
        <a:lstStyle/>
        <a:p>
          <a:endParaRPr lang="en-US"/>
        </a:p>
      </dgm:t>
    </dgm:pt>
    <dgm:pt modelId="{BE6B1EFA-5A95-41E4-B1BE-C96EEACA6A91}">
      <dgm:prSet phldrT="[Text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bg1"/>
        </a:solidFill>
      </dgm:spPr>
      <dgm:t>
        <a:bodyPr/>
        <a:lstStyle/>
        <a:p>
          <a:r>
            <a:rPr lang="en-US" sz="1000" smtClean="0"/>
            <a:t>Final Written Decision</a:t>
          </a:r>
          <a:endParaRPr lang="en-US" sz="1000"/>
        </a:p>
      </dgm:t>
    </dgm:pt>
    <dgm:pt modelId="{1AC959FD-B5F5-482B-897F-7018880C54E9}" type="sibTrans" cxnId="{E2CAAF33-03B5-48DB-96EF-3C263D82C7FD}">
      <dgm:prSet/>
      <dgm:spPr/>
      <dgm:t>
        <a:bodyPr/>
        <a:lstStyle/>
        <a:p>
          <a:endParaRPr lang="en-US"/>
        </a:p>
      </dgm:t>
    </dgm:pt>
    <dgm:pt modelId="{E330AC64-CBDD-4F92-B813-2B2AE81A767B}" type="pres">
      <dgm:prSet presAssocID="{040101C4-44FB-41A7-95E1-4D7F050A4467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/>
        </a:p>
      </dgm:t>
    </dgm:pt>
    <dgm:pt modelId="{6B295A29-638C-4210-BF16-4ED9507ABD2D}" type="pres">
      <dgm:prSet presAssocID="{040101C4-44FB-41A7-95E1-4D7F050A4467}" presName="arrow" presStyleLbl="bgShp" presStyleIdx="0" presStyleCnt="1"/>
      <dgm:spPr/>
      <dgm:t>
        <a:bodyPr/>
        <a:lstStyle/>
        <a:p>
          <a:endParaRPr/>
        </a:p>
      </dgm:t>
    </dgm:pt>
    <dgm:pt modelId="{9659296B-DB8D-419D-AEE7-6D3F83CAD5EE}" type="pres">
      <dgm:prSet presAssocID="{040101C4-44FB-41A7-95E1-4D7F050A4467}" presName="linearProcess" presStyleCnt="0"/>
      <dgm:spPr/>
      <dgm:t>
        <a:bodyPr/>
        <a:lstStyle/>
        <a:p>
          <a:endParaRPr/>
        </a:p>
      </dgm:t>
    </dgm:pt>
    <dgm:pt modelId="{A57BB621-305D-40E7-A326-469F3CD8CDEF}" type="pres">
      <dgm:prSet presAssocID="{9C889B5B-0E94-483E-84C3-683011CAB01F}" presName="text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935EE82-9276-405D-B028-220450D57DE6}" type="pres">
      <dgm:prSet presAssocID="{5C67828B-A688-4A5E-8047-4F67A29CFCEE}" presName="sibTrans" presStyleCnt="0"/>
      <dgm:spPr/>
      <dgm:t>
        <a:bodyPr/>
        <a:lstStyle/>
        <a:p>
          <a:endParaRPr/>
        </a:p>
      </dgm:t>
    </dgm:pt>
    <dgm:pt modelId="{4DFEA22B-43A7-4DB7-BFF3-771E459A71F7}" type="pres">
      <dgm:prSet presAssocID="{EB7CDB0A-BC4E-4AEA-A234-AD7FF51137F5}" presName="textNode" presStyleLbl="node1" presStyleIdx="1" presStyleCnt="8" custScaleX="12270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B89FCEC-3581-43C6-8993-967C861F5B27}" type="pres">
      <dgm:prSet presAssocID="{1E023B62-7103-4994-806B-1D2A988B23ED}" presName="sibTrans" presStyleCnt="0"/>
      <dgm:spPr/>
      <dgm:t>
        <a:bodyPr/>
        <a:lstStyle/>
        <a:p>
          <a:endParaRPr/>
        </a:p>
      </dgm:t>
    </dgm:pt>
    <dgm:pt modelId="{6D1EEABB-32BC-4FD8-BC60-D8CF27A084A6}" type="pres">
      <dgm:prSet presAssocID="{58EE27EE-1893-4F90-97CB-3EE64371309E}" presName="textNode" presStyleLbl="node1" presStyleIdx="2" presStyleCnt="8" custScaleX="12238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C88B59F-A6FC-431F-9178-DBDECF7F4956}" type="pres">
      <dgm:prSet presAssocID="{5176C72A-F871-4CB7-ADA2-708A050AE844}" presName="sibTrans" presStyleCnt="0"/>
      <dgm:spPr/>
      <dgm:t>
        <a:bodyPr/>
        <a:lstStyle/>
        <a:p>
          <a:endParaRPr/>
        </a:p>
      </dgm:t>
    </dgm:pt>
    <dgm:pt modelId="{A3091467-B723-46E2-9BEA-F9180CDDC5E4}" type="pres">
      <dgm:prSet presAssocID="{CB86E7DA-E17B-469A-98EA-58CABE786A07}" presName="textNode" presStyleLbl="node1" presStyleIdx="3" presStyleCnt="8" custScaleX="12940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E970C92-1709-41CF-9197-8B96E0DEBBDE}" type="pres">
      <dgm:prSet presAssocID="{E4E49E59-1E03-4B06-96B6-05F23073597B}" presName="sibTrans" presStyleCnt="0"/>
      <dgm:spPr/>
      <dgm:t>
        <a:bodyPr/>
        <a:lstStyle/>
        <a:p>
          <a:endParaRPr/>
        </a:p>
      </dgm:t>
    </dgm:pt>
    <dgm:pt modelId="{A21E0EA9-AB90-4C4F-8C90-F113DB53419E}" type="pres">
      <dgm:prSet presAssocID="{70803818-DF7C-4924-8BE1-2C58EC0CEAB1}" presName="textNode" presStyleLbl="node1" presStyleIdx="4" presStyleCnt="8" custScaleX="138099" custLinFactNeighborX="-5152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0ADD763-8919-4A1C-8136-B25E3898BEB5}" type="pres">
      <dgm:prSet presAssocID="{AB1978C6-A0CD-4819-944D-828DEA417546}" presName="sibTrans" presStyleCnt="0"/>
      <dgm:spPr/>
      <dgm:t>
        <a:bodyPr/>
        <a:lstStyle/>
        <a:p>
          <a:endParaRPr/>
        </a:p>
      </dgm:t>
    </dgm:pt>
    <dgm:pt modelId="{EF3A3D73-BC33-48E7-8213-7BD0AF319811}" type="pres">
      <dgm:prSet presAssocID="{253054A7-EC11-48A0-8187-81678BC533F2}" presName="text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CAD69F1-C187-49A0-B8AE-57295A3DB82E}" type="pres">
      <dgm:prSet presAssocID="{5E828296-1675-445F-97E9-8D8DFFA9C701}" presName="sibTrans" presStyleCnt="0"/>
      <dgm:spPr/>
      <dgm:t>
        <a:bodyPr/>
        <a:lstStyle/>
        <a:p>
          <a:endParaRPr/>
        </a:p>
      </dgm:t>
    </dgm:pt>
    <dgm:pt modelId="{422F32F1-8B55-47D5-BC60-26FFCD025803}" type="pres">
      <dgm:prSet presAssocID="{101D05D1-3495-4630-8419-D509CF20B46E}" presName="text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A1631C7-640A-41FE-BC91-A5A655C984D4}" type="pres">
      <dgm:prSet presAssocID="{6E66D799-894C-4A3B-A870-09DC557456CF}" presName="sibTrans" presStyleCnt="0"/>
      <dgm:spPr/>
      <dgm:t>
        <a:bodyPr/>
        <a:lstStyle/>
        <a:p>
          <a:endParaRPr/>
        </a:p>
      </dgm:t>
    </dgm:pt>
    <dgm:pt modelId="{299E6DFE-2B60-4795-84DE-F7CA89FC2C78}" type="pres">
      <dgm:prSet presAssocID="{BE6B1EFA-5A95-41E4-B1BE-C96EEACA6A91}" presName="text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74B96D6-4325-4861-A30B-EA07E88074B6}" type="presOf" srcId="{70803818-DF7C-4924-8BE1-2C58EC0CEAB1}" destId="{A21E0EA9-AB90-4C4F-8C90-F113DB53419E}" srcOrd="0" destOrd="0" presId="urn:microsoft.com/office/officeart/2005/8/layout/hProcess9"/>
    <dgm:cxn modelId="{ECEB2AD9-A30E-407E-A6D5-50ADB828F454}" srcId="{040101C4-44FB-41A7-95E1-4D7F050A4467}" destId="{101D05D1-3495-4630-8419-D509CF20B46E}" srcOrd="6" destOrd="0" parTransId="{53113A6C-256B-4FC4-9F7E-5A65F97BF6F8}" sibTransId="{6E66D799-894C-4A3B-A870-09DC557456CF}"/>
    <dgm:cxn modelId="{F2FC03A5-02A3-4EDE-A9A7-692C88BD80C2}" srcId="{040101C4-44FB-41A7-95E1-4D7F050A4467}" destId="{58EE27EE-1893-4F90-97CB-3EE64371309E}" srcOrd="2" destOrd="0" parTransId="{20DA3043-5954-4F4A-A0C3-68FD1091F5E1}" sibTransId="{5176C72A-F871-4CB7-ADA2-708A050AE844}"/>
    <dgm:cxn modelId="{99AEB6BC-5CC9-40A1-B26F-7488FB42D00F}" srcId="{040101C4-44FB-41A7-95E1-4D7F050A4467}" destId="{253054A7-EC11-48A0-8187-81678BC533F2}" srcOrd="5" destOrd="0" parTransId="{8D922ABC-A8C6-4F4B-8E92-8EF02C7F943E}" sibTransId="{5E828296-1675-445F-97E9-8D8DFFA9C701}"/>
    <dgm:cxn modelId="{F5EFAF50-736F-4759-BEF1-801587A1CF63}" type="presOf" srcId="{EB7CDB0A-BC4E-4AEA-A234-AD7FF51137F5}" destId="{4DFEA22B-43A7-4DB7-BFF3-771E459A71F7}" srcOrd="0" destOrd="0" presId="urn:microsoft.com/office/officeart/2005/8/layout/hProcess9"/>
    <dgm:cxn modelId="{FDF90CF4-603E-4E21-A4D9-8CA37E0C9B01}" srcId="{040101C4-44FB-41A7-95E1-4D7F050A4467}" destId="{EB7CDB0A-BC4E-4AEA-A234-AD7FF51137F5}" srcOrd="1" destOrd="0" parTransId="{2250653A-14D0-4195-94FB-04228A76CA04}" sibTransId="{1E023B62-7103-4994-806B-1D2A988B23ED}"/>
    <dgm:cxn modelId="{AC1C19EC-C9B0-4F78-A435-48868B6080BD}" srcId="{040101C4-44FB-41A7-95E1-4D7F050A4467}" destId="{9C889B5B-0E94-483E-84C3-683011CAB01F}" srcOrd="0" destOrd="0" parTransId="{24E54087-639F-440A-8465-D2DFFF06B611}" sibTransId="{5C67828B-A688-4A5E-8047-4F67A29CFCEE}"/>
    <dgm:cxn modelId="{E5095E4B-4DB0-43FB-871E-DC5BCAD8B33D}" type="presOf" srcId="{101D05D1-3495-4630-8419-D509CF20B46E}" destId="{422F32F1-8B55-47D5-BC60-26FFCD025803}" srcOrd="0" destOrd="0" presId="urn:microsoft.com/office/officeart/2005/8/layout/hProcess9"/>
    <dgm:cxn modelId="{93485876-DBC6-44F6-B010-F99DBF11A5A2}" type="presOf" srcId="{58EE27EE-1893-4F90-97CB-3EE64371309E}" destId="{6D1EEABB-32BC-4FD8-BC60-D8CF27A084A6}" srcOrd="0" destOrd="0" presId="urn:microsoft.com/office/officeart/2005/8/layout/hProcess9"/>
    <dgm:cxn modelId="{E2CAAF33-03B5-48DB-96EF-3C263D82C7FD}" srcId="{040101C4-44FB-41A7-95E1-4D7F050A4467}" destId="{BE6B1EFA-5A95-41E4-B1BE-C96EEACA6A91}" srcOrd="7" destOrd="0" parTransId="{DE6200DB-CC05-4B78-9D27-E6EC7C791847}" sibTransId="{1AC959FD-B5F5-482B-897F-7018880C54E9}"/>
    <dgm:cxn modelId="{EA6BEB49-AA93-47BC-AFB8-6068DFB9B04C}" type="presOf" srcId="{CB86E7DA-E17B-469A-98EA-58CABE786A07}" destId="{A3091467-B723-46E2-9BEA-F9180CDDC5E4}" srcOrd="0" destOrd="0" presId="urn:microsoft.com/office/officeart/2005/8/layout/hProcess9"/>
    <dgm:cxn modelId="{5790395C-5815-4D4C-8340-AA059B1ECC05}" type="presOf" srcId="{253054A7-EC11-48A0-8187-81678BC533F2}" destId="{EF3A3D73-BC33-48E7-8213-7BD0AF319811}" srcOrd="0" destOrd="0" presId="urn:microsoft.com/office/officeart/2005/8/layout/hProcess9"/>
    <dgm:cxn modelId="{92964B73-9EB8-40D6-A9C6-F0EA07EC10E2}" type="presOf" srcId="{BE6B1EFA-5A95-41E4-B1BE-C96EEACA6A91}" destId="{299E6DFE-2B60-4795-84DE-F7CA89FC2C78}" srcOrd="0" destOrd="0" presId="urn:microsoft.com/office/officeart/2005/8/layout/hProcess9"/>
    <dgm:cxn modelId="{7D99E49A-0705-44DC-9F50-D193EFACF23C}" srcId="{040101C4-44FB-41A7-95E1-4D7F050A4467}" destId="{CB86E7DA-E17B-469A-98EA-58CABE786A07}" srcOrd="3" destOrd="0" parTransId="{538360A6-4903-47CE-AA3D-D04ABD234387}" sibTransId="{E4E49E59-1E03-4B06-96B6-05F23073597B}"/>
    <dgm:cxn modelId="{77E733DB-236D-4799-9805-B18D0B4F579E}" type="presOf" srcId="{040101C4-44FB-41A7-95E1-4D7F050A4467}" destId="{E330AC64-CBDD-4F92-B813-2B2AE81A767B}" srcOrd="0" destOrd="0" presId="urn:microsoft.com/office/officeart/2005/8/layout/hProcess9"/>
    <dgm:cxn modelId="{31342416-EF87-4C65-B41C-E4D27BC92369}" type="presOf" srcId="{9C889B5B-0E94-483E-84C3-683011CAB01F}" destId="{A57BB621-305D-40E7-A326-469F3CD8CDEF}" srcOrd="0" destOrd="0" presId="urn:microsoft.com/office/officeart/2005/8/layout/hProcess9"/>
    <dgm:cxn modelId="{F67754D4-2B18-4EDD-A727-8DBF73D9921D}" srcId="{040101C4-44FB-41A7-95E1-4D7F050A4467}" destId="{70803818-DF7C-4924-8BE1-2C58EC0CEAB1}" srcOrd="4" destOrd="0" parTransId="{2028280E-7B84-4CFA-88EA-BC29CE95560D}" sibTransId="{AB1978C6-A0CD-4819-944D-828DEA417546}"/>
    <dgm:cxn modelId="{BF024DF1-42D2-4865-90DF-F4DA06319C6D}" type="presParOf" srcId="{E330AC64-CBDD-4F92-B813-2B2AE81A767B}" destId="{6B295A29-638C-4210-BF16-4ED9507ABD2D}" srcOrd="0" destOrd="0" presId="urn:microsoft.com/office/officeart/2005/8/layout/hProcess9"/>
    <dgm:cxn modelId="{2D796A08-0697-41DE-BC01-C4552B93D7C5}" type="presParOf" srcId="{E330AC64-CBDD-4F92-B813-2B2AE81A767B}" destId="{9659296B-DB8D-419D-AEE7-6D3F83CAD5EE}" srcOrd="1" destOrd="0" presId="urn:microsoft.com/office/officeart/2005/8/layout/hProcess9"/>
    <dgm:cxn modelId="{46E75200-B005-4DAD-A89B-3F2DE7D2CF9D}" type="presParOf" srcId="{9659296B-DB8D-419D-AEE7-6D3F83CAD5EE}" destId="{A57BB621-305D-40E7-A326-469F3CD8CDEF}" srcOrd="0" destOrd="0" presId="urn:microsoft.com/office/officeart/2005/8/layout/hProcess9"/>
    <dgm:cxn modelId="{6A368310-1053-4422-883A-1D593B7A53FC}" type="presParOf" srcId="{9659296B-DB8D-419D-AEE7-6D3F83CAD5EE}" destId="{2935EE82-9276-405D-B028-220450D57DE6}" srcOrd="1" destOrd="0" presId="urn:microsoft.com/office/officeart/2005/8/layout/hProcess9"/>
    <dgm:cxn modelId="{184F8E1C-115F-4861-8A17-A24F0F128588}" type="presParOf" srcId="{9659296B-DB8D-419D-AEE7-6D3F83CAD5EE}" destId="{4DFEA22B-43A7-4DB7-BFF3-771E459A71F7}" srcOrd="2" destOrd="0" presId="urn:microsoft.com/office/officeart/2005/8/layout/hProcess9"/>
    <dgm:cxn modelId="{015E0591-FECF-4CC0-A6DF-2C91349343BB}" type="presParOf" srcId="{9659296B-DB8D-419D-AEE7-6D3F83CAD5EE}" destId="{0B89FCEC-3581-43C6-8993-967C861F5B27}" srcOrd="3" destOrd="0" presId="urn:microsoft.com/office/officeart/2005/8/layout/hProcess9"/>
    <dgm:cxn modelId="{D16FC336-25CE-44A1-840C-BDB2BF5F2094}" type="presParOf" srcId="{9659296B-DB8D-419D-AEE7-6D3F83CAD5EE}" destId="{6D1EEABB-32BC-4FD8-BC60-D8CF27A084A6}" srcOrd="4" destOrd="0" presId="urn:microsoft.com/office/officeart/2005/8/layout/hProcess9"/>
    <dgm:cxn modelId="{B7BAE7D5-EEE0-4199-BE95-A08E4D96A43E}" type="presParOf" srcId="{9659296B-DB8D-419D-AEE7-6D3F83CAD5EE}" destId="{CC88B59F-A6FC-431F-9178-DBDECF7F4956}" srcOrd="5" destOrd="0" presId="urn:microsoft.com/office/officeart/2005/8/layout/hProcess9"/>
    <dgm:cxn modelId="{26DD4724-873C-495E-8E5E-15BD0D28E559}" type="presParOf" srcId="{9659296B-DB8D-419D-AEE7-6D3F83CAD5EE}" destId="{A3091467-B723-46E2-9BEA-F9180CDDC5E4}" srcOrd="6" destOrd="0" presId="urn:microsoft.com/office/officeart/2005/8/layout/hProcess9"/>
    <dgm:cxn modelId="{C5C4C5DE-8317-4AC6-AFB2-A2B78160CD87}" type="presParOf" srcId="{9659296B-DB8D-419D-AEE7-6D3F83CAD5EE}" destId="{9E970C92-1709-41CF-9197-8B96E0DEBBDE}" srcOrd="7" destOrd="0" presId="urn:microsoft.com/office/officeart/2005/8/layout/hProcess9"/>
    <dgm:cxn modelId="{2E9A7CB7-A313-4C82-817B-3342880EDE6E}" type="presParOf" srcId="{9659296B-DB8D-419D-AEE7-6D3F83CAD5EE}" destId="{A21E0EA9-AB90-4C4F-8C90-F113DB53419E}" srcOrd="8" destOrd="0" presId="urn:microsoft.com/office/officeart/2005/8/layout/hProcess9"/>
    <dgm:cxn modelId="{B9AE3279-5949-4873-B2FD-8F15EC4BA66D}" type="presParOf" srcId="{9659296B-DB8D-419D-AEE7-6D3F83CAD5EE}" destId="{10ADD763-8919-4A1C-8136-B25E3898BEB5}" srcOrd="9" destOrd="0" presId="urn:microsoft.com/office/officeart/2005/8/layout/hProcess9"/>
    <dgm:cxn modelId="{F0C4F79C-27E9-4522-8C5E-8D70EB8B1BA2}" type="presParOf" srcId="{9659296B-DB8D-419D-AEE7-6D3F83CAD5EE}" destId="{EF3A3D73-BC33-48E7-8213-7BD0AF319811}" srcOrd="10" destOrd="0" presId="urn:microsoft.com/office/officeart/2005/8/layout/hProcess9"/>
    <dgm:cxn modelId="{BDFB969C-5377-4477-A4B9-EB8890BBEC74}" type="presParOf" srcId="{9659296B-DB8D-419D-AEE7-6D3F83CAD5EE}" destId="{DCAD69F1-C187-49A0-B8AE-57295A3DB82E}" srcOrd="11" destOrd="0" presId="urn:microsoft.com/office/officeart/2005/8/layout/hProcess9"/>
    <dgm:cxn modelId="{AFB636F5-BCB7-45D6-B2A3-BBC56323D3EC}" type="presParOf" srcId="{9659296B-DB8D-419D-AEE7-6D3F83CAD5EE}" destId="{422F32F1-8B55-47D5-BC60-26FFCD025803}" srcOrd="12" destOrd="0" presId="urn:microsoft.com/office/officeart/2005/8/layout/hProcess9"/>
    <dgm:cxn modelId="{CA68E509-9451-4A15-8C12-73B6097BD062}" type="presParOf" srcId="{9659296B-DB8D-419D-AEE7-6D3F83CAD5EE}" destId="{7A1631C7-640A-41FE-BC91-A5A655C984D4}" srcOrd="13" destOrd="0" presId="urn:microsoft.com/office/officeart/2005/8/layout/hProcess9"/>
    <dgm:cxn modelId="{CC6E1054-1DC6-420F-9A61-8404F39BC022}" type="presParOf" srcId="{9659296B-DB8D-419D-AEE7-6D3F83CAD5EE}" destId="{299E6DFE-2B60-4795-84DE-F7CA89FC2C78}" srcOrd="14" destOrd="0" presId="urn:microsoft.com/office/officeart/2005/8/layout/hProcess9"/>
  </dgm:cxnLst>
  <dgm:bg/>
  <dgm:whole>
    <a:ln/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B295A29-638C-4210-BF16-4ED9507ABD2D}">
      <dsp:nvSpPr>
        <dsp:cNvPr id="0" name=""/>
        <dsp:cNvSpPr/>
      </dsp:nvSpPr>
      <dsp:spPr>
        <a:xfrm>
          <a:off x="495825" y="0"/>
          <a:ext cx="5619355" cy="2496746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57BB621-305D-40E7-A326-469F3CD8CDEF}">
      <dsp:nvSpPr>
        <dsp:cNvPr id="0" name=""/>
        <dsp:cNvSpPr/>
      </dsp:nvSpPr>
      <dsp:spPr>
        <a:xfrm>
          <a:off x="1298" y="749023"/>
          <a:ext cx="642055" cy="998698"/>
        </a:xfrm>
        <a:prstGeom prst="roundRect">
          <a:avLst/>
        </a:prstGeom>
        <a:solidFill>
          <a:schemeClr val="bg1"/>
        </a:soli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smtClean="0"/>
            <a:t>Petition</a:t>
          </a:r>
          <a:endParaRPr lang="en-US" sz="1000" kern="1200"/>
        </a:p>
      </dsp:txBody>
      <dsp:txXfrm>
        <a:off x="32641" y="780366"/>
        <a:ext cx="579369" cy="936012"/>
      </dsp:txXfrm>
    </dsp:sp>
    <dsp:sp modelId="{4DFEA22B-43A7-4DB7-BFF3-771E459A71F7}">
      <dsp:nvSpPr>
        <dsp:cNvPr id="0" name=""/>
        <dsp:cNvSpPr/>
      </dsp:nvSpPr>
      <dsp:spPr>
        <a:xfrm>
          <a:off x="750362" y="749023"/>
          <a:ext cx="787821" cy="998698"/>
        </a:xfrm>
        <a:prstGeom prst="roundRect">
          <a:avLst/>
        </a:prstGeom>
        <a:solidFill>
          <a:schemeClr val="bg1"/>
        </a:soli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smtClean="0"/>
            <a:t>PO Prelim. Response</a:t>
          </a:r>
          <a:endParaRPr lang="en-US" sz="1000" kern="1200"/>
        </a:p>
      </dsp:txBody>
      <dsp:txXfrm>
        <a:off x="788820" y="787481"/>
        <a:ext cx="710905" cy="921782"/>
      </dsp:txXfrm>
    </dsp:sp>
    <dsp:sp modelId="{6D1EEABB-32BC-4FD8-BC60-D8CF27A084A6}">
      <dsp:nvSpPr>
        <dsp:cNvPr id="0" name=""/>
        <dsp:cNvSpPr/>
      </dsp:nvSpPr>
      <dsp:spPr>
        <a:xfrm>
          <a:off x="1645193" y="749023"/>
          <a:ext cx="785785" cy="998698"/>
        </a:xfrm>
        <a:prstGeom prst="roundRect">
          <a:avLst/>
        </a:prstGeom>
        <a:solidFill>
          <a:schemeClr val="bg1"/>
        </a:soli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smtClean="0"/>
            <a:t>Decision/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smtClean="0"/>
            <a:t>Institution</a:t>
          </a:r>
          <a:endParaRPr lang="en-US" sz="1000" kern="1200"/>
        </a:p>
      </dsp:txBody>
      <dsp:txXfrm>
        <a:off x="1683552" y="787382"/>
        <a:ext cx="709067" cy="921980"/>
      </dsp:txXfrm>
    </dsp:sp>
    <dsp:sp modelId="{A3091467-B723-46E2-9BEA-F9180CDDC5E4}">
      <dsp:nvSpPr>
        <dsp:cNvPr id="0" name=""/>
        <dsp:cNvSpPr/>
      </dsp:nvSpPr>
      <dsp:spPr>
        <a:xfrm>
          <a:off x="2537988" y="749023"/>
          <a:ext cx="830845" cy="998698"/>
        </a:xfrm>
        <a:prstGeom prst="roundRect">
          <a:avLst/>
        </a:prstGeom>
        <a:solidFill>
          <a:schemeClr val="bg1"/>
        </a:soli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smtClean="0"/>
            <a:t>1) PO Response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smtClean="0"/>
            <a:t>2) Motion to Amend*</a:t>
          </a:r>
          <a:endParaRPr lang="en-US" sz="1000" kern="1200"/>
        </a:p>
      </dsp:txBody>
      <dsp:txXfrm>
        <a:off x="2578547" y="789582"/>
        <a:ext cx="749727" cy="917580"/>
      </dsp:txXfrm>
    </dsp:sp>
    <dsp:sp modelId="{A21E0EA9-AB90-4C4F-8C90-F113DB53419E}">
      <dsp:nvSpPr>
        <dsp:cNvPr id="0" name=""/>
        <dsp:cNvSpPr/>
      </dsp:nvSpPr>
      <dsp:spPr>
        <a:xfrm>
          <a:off x="3420705" y="749023"/>
          <a:ext cx="886671" cy="998698"/>
        </a:xfrm>
        <a:prstGeom prst="roundRect">
          <a:avLst/>
        </a:prstGeom>
        <a:solidFill>
          <a:schemeClr val="bg1"/>
        </a:soli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smtClean="0"/>
            <a:t>1) Petitioner Reply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smtClean="0"/>
            <a:t>2) Opposit.*</a:t>
          </a:r>
          <a:endParaRPr lang="en-US" sz="1000" kern="1200"/>
        </a:p>
      </dsp:txBody>
      <dsp:txXfrm>
        <a:off x="3463989" y="792307"/>
        <a:ext cx="800103" cy="912130"/>
      </dsp:txXfrm>
    </dsp:sp>
    <dsp:sp modelId="{EF3A3D73-BC33-48E7-8213-7BD0AF319811}">
      <dsp:nvSpPr>
        <dsp:cNvPr id="0" name=""/>
        <dsp:cNvSpPr/>
      </dsp:nvSpPr>
      <dsp:spPr>
        <a:xfrm>
          <a:off x="4469523" y="749023"/>
          <a:ext cx="642055" cy="998698"/>
        </a:xfrm>
        <a:prstGeom prst="roundRect">
          <a:avLst/>
        </a:prstGeom>
        <a:solidFill>
          <a:schemeClr val="bg1"/>
        </a:soli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smtClean="0"/>
            <a:t>PO Reply*</a:t>
          </a:r>
          <a:endParaRPr lang="en-US" sz="1000" kern="1200"/>
        </a:p>
      </dsp:txBody>
      <dsp:txXfrm>
        <a:off x="4500866" y="780366"/>
        <a:ext cx="579369" cy="936012"/>
      </dsp:txXfrm>
    </dsp:sp>
    <dsp:sp modelId="{422F32F1-8B55-47D5-BC60-26FFCD025803}">
      <dsp:nvSpPr>
        <dsp:cNvPr id="0" name=""/>
        <dsp:cNvSpPr/>
      </dsp:nvSpPr>
      <dsp:spPr>
        <a:xfrm>
          <a:off x="5218587" y="749023"/>
          <a:ext cx="642055" cy="998698"/>
        </a:xfrm>
        <a:prstGeom prst="roundRect">
          <a:avLst/>
        </a:prstGeom>
        <a:solidFill>
          <a:schemeClr val="bg1"/>
        </a:soli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smtClean="0"/>
            <a:t>Oral Hearing</a:t>
          </a:r>
          <a:endParaRPr lang="en-US" sz="1000" kern="1200"/>
        </a:p>
      </dsp:txBody>
      <dsp:txXfrm>
        <a:off x="5249930" y="780366"/>
        <a:ext cx="579369" cy="936012"/>
      </dsp:txXfrm>
    </dsp:sp>
    <dsp:sp modelId="{299E6DFE-2B60-4795-84DE-F7CA89FC2C78}">
      <dsp:nvSpPr>
        <dsp:cNvPr id="0" name=""/>
        <dsp:cNvSpPr/>
      </dsp:nvSpPr>
      <dsp:spPr>
        <a:xfrm>
          <a:off x="5967652" y="749023"/>
          <a:ext cx="642055" cy="998698"/>
        </a:xfrm>
        <a:prstGeom prst="roundRect">
          <a:avLst/>
        </a:prstGeom>
        <a:solidFill>
          <a:schemeClr val="bg1"/>
        </a:soli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smtClean="0"/>
            <a:t>Final Written Decision</a:t>
          </a:r>
          <a:endParaRPr lang="en-US" sz="1000" kern="1200"/>
        </a:p>
      </dsp:txBody>
      <dsp:txXfrm>
        <a:off x="5998995" y="780366"/>
        <a:ext cx="579369" cy="93601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ED1A23-A76E-4D18-8534-ED0E99201907}" type="datetimeFigureOut">
              <a:rPr lang="en-US" smtClean="0"/>
              <a:t>5/30/2015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3F3EB9-CA86-4FC3-9F92-2664D735EB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65130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anchor="t" anchorCtr="0" compatLnSpc="1">
            <a:prstTxWarp prst="textNoShape">
              <a:avLst/>
            </a:prstTxWarp>
          </a:bodyPr>
          <a:lstStyle>
            <a:lvl1pPr eaLnBrk="0" hangingPunct="0"/>
          </a:lstStyle>
          <a:p>
            <a:endParaRPr lang="ru-RU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anchor="t" anchorCtr="0" compatLnSpc="1">
            <a:prstTxWarp prst="textNoShape">
              <a:avLst/>
            </a:prstTxWarp>
          </a:bodyPr>
          <a:lstStyle>
            <a:lvl1pPr eaLnBrk="0" hangingPunct="0"/>
          </a:lstStyle>
          <a:p>
            <a:endParaRPr lang="ru-RU" alt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Click to edit Master text styles</a:t>
            </a:r>
          </a:p>
          <a:p>
            <a:pPr lvl="1"/>
            <a:r>
              <a:rPr lang="ru-RU" altLang="en-US" smtClean="0"/>
              <a:t>Second level</a:t>
            </a:r>
          </a:p>
          <a:p>
            <a:pPr lvl="2"/>
            <a:r>
              <a:rPr lang="ru-RU" altLang="en-US" smtClean="0"/>
              <a:t>Third level</a:t>
            </a:r>
          </a:p>
          <a:p>
            <a:pPr lvl="3"/>
            <a:r>
              <a:rPr lang="ru-RU" altLang="en-US" smtClean="0"/>
              <a:t>Fourth level</a:t>
            </a:r>
          </a:p>
          <a:p>
            <a:pPr lvl="4"/>
            <a:r>
              <a:rPr lang="ru-RU" altLang="en-US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anchor="b" anchorCtr="0" compatLnSpc="1">
            <a:prstTxWarp prst="textNoShape">
              <a:avLst/>
            </a:prstTxWarp>
          </a:bodyPr>
          <a:lstStyle>
            <a:lvl1pPr eaLnBrk="0" hangingPunct="0"/>
          </a:lstStyle>
          <a:p>
            <a:endParaRPr lang="ru-RU" alt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anchor="b" anchorCtr="0" compatLnSpc="1">
            <a:prstTxWarp prst="textNoShape">
              <a:avLst/>
            </a:prstTxWarp>
          </a:bodyPr>
          <a:lstStyle>
            <a:lvl1pPr eaLnBrk="0" hangingPunct="0"/>
          </a:lstStyle>
          <a:p>
            <a:fld id="{D31C8329-FDD3-483E-A67B-1A35B3586D5A}" type="slidenum">
              <a:rPr lang="ru-RU" altLang="en-US"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72688124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19A7ACA4-91DD-4D5A-A1FC-2D939D4521C2}" type="slidenum">
              <a:rPr lang="ru-RU" altLang="en-US"/>
              <a:t>1</a:t>
            </a:fld>
            <a:endParaRPr lang="ru-RU" altLang="en-US"/>
          </a:p>
        </p:txBody>
      </p:sp>
      <p:sp>
        <p:nvSpPr>
          <p:cNvPr id="4106" name="Rectangle 10"/>
          <p:cNvSpPr>
            <a:spLocks noGrp="1" noRot="1" noChangeAspect="1" noChangeArrowheads="1"/>
          </p:cNvSpPr>
          <p:nvPr/>
        </p:nvSpPr>
        <p:spPr>
          <a:xfrm>
            <a:off x="0" y="0"/>
            <a:ext cx="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miter lim="10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07" name="Rectangle 11"/>
          <p:cNvSpPr>
            <a:spLocks noGrp="1" noChangeArrowheads="1"/>
          </p:cNvSpPr>
          <p:nvPr>
            <p:ph type="body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miter lim="10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421200523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B71D9D-C59C-46A3-89DC-993D8C59CBB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78983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1C8329-FDD3-483E-A67B-1A35B3586D5A}" type="slidenum">
              <a:rPr lang="ru-RU" altLang="en-US" smtClean="0"/>
              <a:t>11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18361215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1C8329-FDD3-483E-A67B-1A35B3586D5A}" type="slidenum">
              <a:rPr lang="ru-RU" altLang="en-US" smtClean="0"/>
              <a:t>12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83644783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1C8329-FDD3-483E-A67B-1A35B3586D5A}" type="slidenum">
              <a:rPr lang="ru-RU" altLang="en-US" smtClean="0"/>
              <a:t>13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7412915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1C8329-FDD3-483E-A67B-1A35B3586D5A}" type="slidenum">
              <a:rPr lang="ru-RU" altLang="en-US" smtClean="0"/>
              <a:t>14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30340347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1C8329-FDD3-483E-A67B-1A35B3586D5A}" type="slidenum">
              <a:rPr lang="ru-RU" altLang="en-US" smtClean="0"/>
              <a:t>15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18916016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1C8329-FDD3-483E-A67B-1A35B3586D5A}" type="slidenum">
              <a:rPr lang="ru-RU" altLang="en-US" smtClean="0"/>
              <a:t>16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27010571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1C8329-FDD3-483E-A67B-1A35B3586D5A}" type="slidenum">
              <a:rPr lang="ru-RU" altLang="en-US" smtClean="0"/>
              <a:t>17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6049324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1C8329-FDD3-483E-A67B-1A35B3586D5A}" type="slidenum">
              <a:rPr lang="ru-RU" altLang="en-US" smtClean="0"/>
              <a:t>18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86275518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1C8329-FDD3-483E-A67B-1A35B3586D5A}" type="slidenum">
              <a:rPr lang="ru-RU" altLang="en-US" smtClean="0"/>
              <a:t>19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2731199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1C8329-FDD3-483E-A67B-1A35B3586D5A}" type="slidenum">
              <a:rPr lang="ru-RU" altLang="en-US" smtClean="0"/>
              <a:t>2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91842976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56011546-E785-47DC-AE7F-29A3059EBD9C}" type="slidenum">
              <a:rPr lang="ru-RU" altLang="en-US"/>
              <a:t>20</a:t>
            </a:fld>
            <a:endParaRPr lang="ru-RU" altLang="en-US"/>
          </a:p>
        </p:txBody>
      </p:sp>
      <p:sp>
        <p:nvSpPr>
          <p:cNvPr id="4194" name="Rectangle 98"/>
          <p:cNvSpPr>
            <a:spLocks noGrp="1" noRot="1" noChangeAspect="1" noChangeArrowheads="1"/>
          </p:cNvSpPr>
          <p:nvPr/>
        </p:nvSpPr>
        <p:spPr>
          <a:xfrm>
            <a:off x="0" y="0"/>
            <a:ext cx="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miter lim="10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95" name="Rectangle 99"/>
          <p:cNvSpPr>
            <a:spLocks noGrp="1" noChangeArrowheads="1"/>
          </p:cNvSpPr>
          <p:nvPr>
            <p:ph type="body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miter lim="10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82521111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1C8329-FDD3-483E-A67B-1A35B3586D5A}" type="slidenum">
              <a:rPr lang="ru-RU" altLang="en-US" smtClean="0"/>
              <a:t>21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80388217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1C8329-FDD3-483E-A67B-1A35B3586D5A}" type="slidenum">
              <a:rPr lang="ru-RU" altLang="en-US" smtClean="0"/>
              <a:t>22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4491641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1C8329-FDD3-483E-A67B-1A35B3586D5A}" type="slidenum">
              <a:rPr lang="ru-RU" altLang="en-US" smtClean="0"/>
              <a:t>3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7070857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1C8329-FDD3-483E-A67B-1A35B3586D5A}" type="slidenum">
              <a:rPr lang="ru-RU" altLang="en-US" smtClean="0"/>
              <a:t>4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5611553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1C8329-FDD3-483E-A67B-1A35B3586D5A}" type="slidenum">
              <a:rPr lang="ru-RU" altLang="en-US" smtClean="0"/>
              <a:t>5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5033879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1C8329-FDD3-483E-A67B-1A35B3586D5A}" type="slidenum">
              <a:rPr lang="ru-RU" altLang="en-US" smtClean="0"/>
              <a:t>6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2164392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1C8329-FDD3-483E-A67B-1A35B3586D5A}" type="slidenum">
              <a:rPr lang="ru-RU" altLang="en-US" smtClean="0"/>
              <a:t>7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3967701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1C8329-FDD3-483E-A67B-1A35B3586D5A}" type="slidenum">
              <a:rPr lang="ru-RU" altLang="en-US" smtClean="0"/>
              <a:t>8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0153587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B71D9D-C59C-46A3-89DC-993D8C59CBB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40216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DA82B-373D-4103-A0F0-7BA08E982D72}" type="datetime1">
              <a:rPr lang="fr-FR" altLang="en-US" smtClean="0"/>
              <a:t>30/05/2015</a:t>
            </a:fld>
            <a:endParaRPr lang="fr-F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0DC0E-E712-4777-8B81-94F2DDCB1134}" type="slidenum">
              <a:rPr lang="fr-FR" altLang="en-US"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49741224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CC1125-B21C-4BDB-A802-9B9D08708E55}" type="datetime1">
              <a:rPr lang="fr-FR" altLang="en-US" smtClean="0"/>
              <a:t>30/05/2015</a:t>
            </a:fld>
            <a:endParaRPr lang="fr-F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76A53-7FB9-47F8-A341-0987135D6A65}" type="slidenum">
              <a:rPr lang="fr-FR" altLang="en-US"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1656907875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1788" y="365125"/>
            <a:ext cx="2105025" cy="58054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65125" y="365125"/>
            <a:ext cx="6164263" cy="58054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5125C-11BA-4211-8082-8363A9D9C00B}" type="datetime1">
              <a:rPr lang="fr-FR" altLang="en-US" smtClean="0"/>
              <a:t>30/05/2015</a:t>
            </a:fld>
            <a:endParaRPr lang="fr-F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E93CC-AAAE-4B4D-877D-88D0500EB5FF}" type="slidenum">
              <a:rPr lang="fr-FR" altLang="en-US"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99513196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fld id="{006E80C3-FFD2-449A-B963-1D1F6D5DABA0}" type="datetime1">
              <a:rPr lang="fr-FR" altLang="en-US" smtClean="0"/>
              <a:t>30/05/2015</a:t>
            </a:fld>
            <a:endParaRPr lang="fr-F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1661486902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fld id="{27F456EF-F44E-4CAF-84CE-BFDCE12BAB1B}" type="datetime1">
              <a:rPr lang="fr-FR" altLang="en-US" smtClean="0"/>
              <a:t>30/05/2015</a:t>
            </a:fld>
            <a:endParaRPr lang="fr-F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275046580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fld id="{678A5C8B-8B96-410A-92DB-065596DA69B3}" type="datetime1">
              <a:rPr lang="fr-FR" altLang="en-US" smtClean="0"/>
              <a:t>30/05/2015</a:t>
            </a:fld>
            <a:endParaRPr lang="fr-F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762815081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5125" y="1600200"/>
            <a:ext cx="4130675" cy="45704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130675" cy="45704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fld id="{A3D1AEEC-8F91-4061-949C-20209FBE8896}" type="datetime1">
              <a:rPr lang="fr-FR" altLang="en-US" smtClean="0"/>
              <a:t>30/05/2015</a:t>
            </a:fld>
            <a:endParaRPr lang="fr-F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446640151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fld id="{5387B7B2-D040-4271-88AE-D5ECEF833328}" type="datetime1">
              <a:rPr lang="fr-FR" altLang="en-US" smtClean="0"/>
              <a:t>30/05/2015</a:t>
            </a:fld>
            <a:endParaRPr lang="fr-F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334279856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fld id="{1726F31B-6CD2-4CF1-8033-186D77CE8182}" type="datetime1">
              <a:rPr lang="fr-FR" altLang="en-US" smtClean="0"/>
              <a:t>30/05/2015</a:t>
            </a:fld>
            <a:endParaRPr lang="fr-F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484241592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fld id="{FB22E3D8-843A-46D3-B2FD-71A8092D6121}" type="datetime1">
              <a:rPr lang="fr-FR" altLang="en-US" smtClean="0"/>
              <a:t>30/05/2015</a:t>
            </a:fld>
            <a:endParaRPr lang="fr-F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945419493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fld id="{D1217854-9352-4CA9-8096-588E57B289EB}" type="datetime1">
              <a:rPr lang="fr-FR" altLang="en-US" smtClean="0"/>
              <a:t>30/05/2015</a:t>
            </a:fld>
            <a:endParaRPr lang="fr-F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1565974847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CFD3E-CA9D-4243-8472-338AC4D3C6BC}" type="datetime1">
              <a:rPr lang="fr-FR" altLang="en-US" smtClean="0"/>
              <a:t>30/05/2015</a:t>
            </a:fld>
            <a:endParaRPr lang="fr-F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36DF4-1B95-4FA8-B4F0-B546D9865CBA}" type="slidenum">
              <a:rPr lang="fr-FR" altLang="en-US"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96434739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fld id="{257AD2F6-9A9B-4B94-8981-F8853FED7843}" type="datetime1">
              <a:rPr lang="fr-FR" altLang="en-US" smtClean="0"/>
              <a:t>30/05/2015</a:t>
            </a:fld>
            <a:endParaRPr lang="fr-F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54457234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fld id="{DD03B778-F6CA-42EF-BA72-21010E49F777}" type="datetime1">
              <a:rPr lang="fr-FR" altLang="en-US" smtClean="0"/>
              <a:t>30/05/2015</a:t>
            </a:fld>
            <a:endParaRPr lang="fr-F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261514721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1788" y="365125"/>
            <a:ext cx="2105025" cy="58054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65125" y="365125"/>
            <a:ext cx="6164263" cy="58054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fld id="{62B7A3AA-1B6E-43BF-A6E6-DCC7B7988B8B}" type="datetime1">
              <a:rPr lang="fr-FR" altLang="en-US" smtClean="0"/>
              <a:t>30/05/2015</a:t>
            </a:fld>
            <a:endParaRPr lang="fr-F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1734404325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A3B67-9BA3-4C8C-BD21-BF5110F12B48}" type="datetime1">
              <a:rPr lang="fr-FR" altLang="en-US" smtClean="0"/>
              <a:t>30/05/2015</a:t>
            </a:fld>
            <a:endParaRPr lang="fr-F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8C53F-9FD8-4ECD-939D-90A9522D18C3}" type="slidenum">
              <a:rPr lang="fr-FR" altLang="en-US"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841530994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5125" y="1600200"/>
            <a:ext cx="4130675" cy="45704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130675" cy="45704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91B25-52F8-4BA5-998D-CB061586184B}" type="datetime1">
              <a:rPr lang="fr-FR" altLang="en-US" smtClean="0"/>
              <a:t>30/05/2015</a:t>
            </a:fld>
            <a:endParaRPr lang="fr-F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6B82E-E443-4B4C-83F3-4C122CF200FE}" type="slidenum">
              <a:rPr lang="fr-FR" altLang="en-US"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4210772557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9542F-0AA9-4AB7-8243-1CE0C0D185E1}" type="datetime1">
              <a:rPr lang="fr-FR" altLang="en-US" smtClean="0"/>
              <a:t>30/05/2015</a:t>
            </a:fld>
            <a:endParaRPr lang="fr-F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552FA-32A4-4A65-86A2-3242B8C062B9}" type="slidenum">
              <a:rPr lang="fr-FR" altLang="en-US"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1149289411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1C16F-B781-4BD1-94BD-E303289B35BB}" type="datetime2">
              <a:rPr lang="en-US" altLang="en-US" smtClean="0"/>
              <a:t>Saturday, May 30, 2015</a:t>
            </a:fld>
            <a:endParaRPr lang="fr-F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EC033-E92F-4E71-92FE-53CC73E17BBA}" type="slidenum">
              <a:rPr lang="fr-FR" altLang="en-US" smtClean="0"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169107211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4CBF4-AAB2-4EA7-B2B9-B387B7EA1C92}" type="datetime1">
              <a:rPr lang="fr-FR" altLang="en-US" smtClean="0"/>
              <a:t>30/05/2015</a:t>
            </a:fld>
            <a:endParaRPr lang="fr-F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FAFA8F-B713-4618-A249-51612DA1D909}" type="slidenum">
              <a:rPr lang="fr-FR" altLang="en-US"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778646763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29E0F-6A37-4BA7-882A-4F14EB855897}" type="datetime1">
              <a:rPr lang="fr-FR" altLang="en-US" smtClean="0"/>
              <a:t>30/05/2015</a:t>
            </a:fld>
            <a:endParaRPr lang="fr-F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8400-F78B-49C2-A4FD-523ACA4B1391}" type="slidenum">
              <a:rPr lang="fr-FR" altLang="en-US"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41195147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A57DA-4C4E-44A3-A71F-01AF1B23DDD1}" type="datetime1">
              <a:rPr lang="fr-FR" altLang="en-US" smtClean="0"/>
              <a:t>30/05/2015</a:t>
            </a:fld>
            <a:endParaRPr lang="fr-F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967FC-2AFC-4AAA-8540-A97B414DFC20}" type="slidenum">
              <a:rPr lang="fr-FR" altLang="en-US"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580409187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8"/>
          <p:cNvSpPr>
            <a:spLocks noChangeArrowheads="1"/>
          </p:cNvSpPr>
          <p:nvPr/>
        </p:nvSpPr>
        <p:spPr>
          <a:xfrm>
            <a:off x="0" y="6372225"/>
            <a:ext cx="9144000" cy="485775"/>
          </a:xfrm>
          <a:prstGeom prst="rect">
            <a:avLst/>
          </a:prstGeom>
          <a:solidFill>
            <a:srgbClr val="EBECED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eaLnBrk="0" hangingPunct="0"/>
            <a:endParaRPr lang="fr-FR" altLang="en-US">
              <a:solidFill>
                <a:srgbClr val="6E2D9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>
          <a:xfrm>
            <a:off x="365125" y="365125"/>
            <a:ext cx="842168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fr-FR" alt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>
          <a:xfrm>
            <a:off x="365125" y="1600200"/>
            <a:ext cx="8413750" cy="4570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en-US" smtClean="0"/>
              <a:t>Click to edit Master text styles</a:t>
            </a:r>
          </a:p>
          <a:p>
            <a:pPr lvl="1"/>
            <a:r>
              <a:rPr lang="fr-FR" altLang="en-US" smtClean="0"/>
              <a:t>Second level</a:t>
            </a:r>
          </a:p>
          <a:p>
            <a:pPr lvl="2"/>
            <a:r>
              <a:rPr lang="fr-FR" altLang="en-US" smtClean="0"/>
              <a:t>Third level</a:t>
            </a:r>
          </a:p>
          <a:p>
            <a:pPr lvl="3"/>
            <a:r>
              <a:rPr lang="fr-FR" altLang="en-US" smtClean="0"/>
              <a:t>Fourth level</a:t>
            </a:r>
          </a:p>
          <a:p>
            <a:pPr lvl="4"/>
            <a:r>
              <a:rPr lang="fr-FR" altLang="en-US" smtClean="0"/>
              <a:t>Fifth level</a:t>
            </a:r>
          </a:p>
        </p:txBody>
      </p:sp>
      <p:pic>
        <p:nvPicPr>
          <p:cNvPr id="1029" name="Picture 7"/>
          <p:cNvPicPr preferRelativeResize="0"/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7902575" y="6430963"/>
            <a:ext cx="1003300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30" name="Rectangle 9"/>
          <p:cNvSpPr>
            <a:spLocks noGrp="1" noChangeArrowheads="1"/>
          </p:cNvSpPr>
          <p:nvPr>
            <p:ph type="dt" sz="half" idx="2"/>
          </p:nvPr>
        </p:nvSpPr>
        <p:spPr>
          <a:xfrm>
            <a:off x="365125" y="6543675"/>
            <a:ext cx="1600200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anchor="t" anchorCtr="0" compatLnSpc="1">
            <a:prstTxWarp prst="textNoShape">
              <a:avLst/>
            </a:prstTxWarp>
          </a:bodyPr>
          <a:lstStyle>
            <a:lvl1pPr eaLnBrk="0" hangingPunct="0">
              <a:defRPr sz="900"/>
            </a:lvl1pPr>
          </a:lstStyle>
          <a:p>
            <a:fld id="{EB242BD1-D95C-470C-9E4D-757EC65A7A6D}" type="datetime1">
              <a:rPr lang="fr-FR" altLang="en-US" smtClean="0"/>
              <a:t>30/05/2015</a:t>
            </a:fld>
            <a:endParaRPr lang="fr-FR" altLang="en-US"/>
          </a:p>
        </p:txBody>
      </p:sp>
      <p:sp>
        <p:nvSpPr>
          <p:cNvPr id="1031" name="Rectangle 10"/>
          <p:cNvSpPr>
            <a:spLocks noGrp="1" noChangeArrowheads="1"/>
          </p:cNvSpPr>
          <p:nvPr>
            <p:ph type="ftr" sz="quarter" idx="3"/>
          </p:nvPr>
        </p:nvSpPr>
        <p:spPr>
          <a:xfrm>
            <a:off x="2101850" y="6543675"/>
            <a:ext cx="4935538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anchor="t" anchorCtr="0" compatLnSpc="1">
            <a:prstTxWarp prst="textNoShape">
              <a:avLst/>
            </a:prstTxWarp>
          </a:bodyPr>
          <a:lstStyle>
            <a:lvl1pPr eaLnBrk="0" hangingPunct="0">
              <a:defRPr sz="900"/>
            </a:lvl1pPr>
          </a:lstStyle>
          <a:p>
            <a:endParaRPr lang="fr-FR" altLang="en-US"/>
          </a:p>
        </p:txBody>
      </p:sp>
      <p:sp>
        <p:nvSpPr>
          <p:cNvPr id="1032" name="Rectangle 11"/>
          <p:cNvSpPr>
            <a:spLocks noGrp="1" noChangeArrowheads="1"/>
          </p:cNvSpPr>
          <p:nvPr>
            <p:ph type="sldNum" sz="quarter" idx="4"/>
          </p:nvPr>
        </p:nvSpPr>
        <p:spPr>
          <a:xfrm>
            <a:off x="7161213" y="6530975"/>
            <a:ext cx="674687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anchor="t" anchorCtr="0" compatLnSpc="1">
            <a:prstTxWarp prst="textNoShape">
              <a:avLst/>
            </a:prstTxWarp>
          </a:bodyPr>
          <a:lstStyle>
            <a:lvl1pPr algn="r" eaLnBrk="0" hangingPunct="0">
              <a:defRPr sz="900"/>
            </a:lvl1pPr>
          </a:lstStyle>
          <a:p>
            <a:fld id="{22E9A50F-F53E-44FB-96FB-246CC6424AC4}" type="slidenum">
              <a:rPr lang="fr-FR" altLang="en-US"/>
              <a:t>‹#›</a:t>
            </a:fld>
            <a:endParaRPr lang="fr-FR" alt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</p:sldLayoutIdLst>
  <p:transition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buSzTx/>
        <a:defRPr sz="2600" b="1">
          <a:solidFill>
            <a:schemeClr val="accent1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buSzTx/>
        <a:defRPr sz="2600" b="1">
          <a:solidFill>
            <a:schemeClr val="accent1"/>
          </a:solidFill>
          <a:latin typeface="Arial" charset="0"/>
          <a:cs typeface="Arial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buSzTx/>
        <a:defRPr sz="2600" b="1">
          <a:solidFill>
            <a:schemeClr val="accent1"/>
          </a:solidFill>
          <a:latin typeface="Arial" charset="0"/>
          <a:cs typeface="Arial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buSzTx/>
        <a:defRPr sz="2600" b="1">
          <a:solidFill>
            <a:schemeClr val="accent1"/>
          </a:solidFill>
          <a:latin typeface="Arial" charset="0"/>
          <a:cs typeface="Arial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buSzTx/>
        <a:defRPr sz="2600" b="1">
          <a:solidFill>
            <a:schemeClr val="accent1"/>
          </a:solidFill>
          <a:latin typeface="Arial" charset="0"/>
          <a:cs typeface="Arial" charset="0"/>
        </a:defRPr>
      </a:lvl5pPr>
      <a:lvl6pPr marL="457200" algn="l" defTabSz="457200" rtl="0" eaLnBrk="0" fontAlgn="base" hangingPunct="0">
        <a:spcBef>
          <a:spcPct val="0"/>
        </a:spcBef>
        <a:spcAft>
          <a:spcPct val="0"/>
        </a:spcAft>
        <a:buSzTx/>
        <a:defRPr sz="2600" b="1">
          <a:solidFill>
            <a:schemeClr val="accent1"/>
          </a:solidFill>
          <a:latin typeface="Arial" charset="0"/>
          <a:cs typeface="Arial" charset="0"/>
        </a:defRPr>
      </a:lvl6pPr>
      <a:lvl7pPr marL="914400" algn="l" defTabSz="457200" rtl="0" eaLnBrk="0" fontAlgn="base" hangingPunct="0">
        <a:spcBef>
          <a:spcPct val="0"/>
        </a:spcBef>
        <a:spcAft>
          <a:spcPct val="0"/>
        </a:spcAft>
        <a:buSzTx/>
        <a:defRPr sz="2600" b="1">
          <a:solidFill>
            <a:schemeClr val="accent1"/>
          </a:solidFill>
          <a:latin typeface="Arial" charset="0"/>
          <a:cs typeface="Arial" charset="0"/>
        </a:defRPr>
      </a:lvl7pPr>
      <a:lvl8pPr marL="1371600" algn="l" defTabSz="457200" rtl="0" eaLnBrk="0" fontAlgn="base" hangingPunct="0">
        <a:spcBef>
          <a:spcPct val="0"/>
        </a:spcBef>
        <a:spcAft>
          <a:spcPct val="0"/>
        </a:spcAft>
        <a:buSzTx/>
        <a:defRPr sz="2600" b="1">
          <a:solidFill>
            <a:schemeClr val="accent1"/>
          </a:solidFill>
          <a:latin typeface="Arial" charset="0"/>
          <a:cs typeface="Arial" charset="0"/>
        </a:defRPr>
      </a:lvl8pPr>
      <a:lvl9pPr marL="1828800" algn="l" defTabSz="457200" rtl="0" eaLnBrk="0" fontAlgn="base" hangingPunct="0">
        <a:spcBef>
          <a:spcPct val="0"/>
        </a:spcBef>
        <a:spcAft>
          <a:spcPct val="0"/>
        </a:spcAft>
        <a:buSzTx/>
        <a:defRPr sz="2600" b="1">
          <a:solidFill>
            <a:schemeClr val="accent1"/>
          </a:solidFill>
          <a:latin typeface="Arial" charset="0"/>
          <a:cs typeface="Arial" charset="0"/>
        </a:defRPr>
      </a:lvl9pPr>
    </p:titleStyle>
    <p:bodyStyle>
      <a:lvl1pPr marL="182563" indent="-182563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Tx/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365125" indent="-179388" algn="l" defTabSz="457200" rtl="0" eaLnBrk="0" fontAlgn="base" hangingPunct="0">
        <a:spcBef>
          <a:spcPts val="600"/>
        </a:spcBef>
        <a:spcAft>
          <a:spcPct val="0"/>
        </a:spcAft>
        <a:buClr>
          <a:schemeClr val="bg1"/>
        </a:buClr>
        <a:buSzTx/>
        <a:buFont typeface="Arial" charset="0"/>
        <a:buChar char="•"/>
        <a:defRPr>
          <a:solidFill>
            <a:schemeClr val="tx1"/>
          </a:solidFill>
          <a:latin typeface="+mn-lt"/>
          <a:cs typeface="+mn-cs"/>
        </a:defRPr>
      </a:lvl2pPr>
      <a:lvl3pPr marL="547688" indent="-182563" algn="l" defTabSz="457200" rtl="0" eaLnBrk="0" fontAlgn="base" hangingPunct="0">
        <a:spcBef>
          <a:spcPts val="400"/>
        </a:spcBef>
        <a:spcAft>
          <a:spcPct val="0"/>
        </a:spcAft>
        <a:buClr>
          <a:schemeClr val="tx1"/>
        </a:buClr>
        <a:buSzTx/>
        <a:buFont typeface="Arial" charset="0"/>
        <a:buChar char="•"/>
        <a:defRPr sz="1400">
          <a:solidFill>
            <a:schemeClr val="tx1"/>
          </a:solidFill>
          <a:latin typeface="+mn-lt"/>
          <a:cs typeface="+mn-cs"/>
        </a:defRPr>
      </a:lvl3pPr>
      <a:lvl4pPr marL="730250" indent="-182563" algn="l" defTabSz="457200" rtl="0" eaLnBrk="0" fontAlgn="base" hangingPunct="0">
        <a:spcBef>
          <a:spcPts val="300"/>
        </a:spcBef>
        <a:spcAft>
          <a:spcPct val="0"/>
        </a:spcAft>
        <a:buClr>
          <a:schemeClr val="tx1"/>
        </a:buClr>
        <a:buSzTx/>
        <a:buFont typeface="Arial" charset="0"/>
        <a:buChar char="•"/>
        <a:defRPr sz="1200">
          <a:solidFill>
            <a:schemeClr val="tx1"/>
          </a:solidFill>
          <a:latin typeface="+mn-lt"/>
          <a:cs typeface="+mn-cs"/>
        </a:defRPr>
      </a:lvl4pPr>
      <a:lvl5pPr marL="914400" indent="-182563" algn="l" defTabSz="457200" rtl="0" eaLnBrk="0" fontAlgn="base" hangingPunct="0">
        <a:spcBef>
          <a:spcPts val="300"/>
        </a:spcBef>
        <a:spcAft>
          <a:spcPct val="0"/>
        </a:spcAft>
        <a:buClr>
          <a:schemeClr val="tx1"/>
        </a:buClr>
        <a:buSzTx/>
        <a:buFont typeface="Arial" charset="0"/>
        <a:buChar char="•"/>
        <a:defRPr sz="1200">
          <a:solidFill>
            <a:schemeClr val="tx1"/>
          </a:solidFill>
          <a:latin typeface="+mn-lt"/>
          <a:cs typeface="+mn-cs"/>
        </a:defRPr>
      </a:lvl5pPr>
      <a:lvl6pPr marL="1371600" indent="-182563" algn="l" defTabSz="457200" rtl="0" eaLnBrk="0" fontAlgn="base" hangingPunct="0">
        <a:spcBef>
          <a:spcPts val="300"/>
        </a:spcBef>
        <a:spcAft>
          <a:spcPct val="0"/>
        </a:spcAft>
        <a:buClr>
          <a:schemeClr val="tx1"/>
        </a:buClr>
        <a:buSzTx/>
        <a:buFont typeface="Arial" charset="0"/>
        <a:buChar char="•"/>
        <a:defRPr sz="1200">
          <a:solidFill>
            <a:schemeClr val="tx1"/>
          </a:solidFill>
          <a:latin typeface="+mn-lt"/>
          <a:cs typeface="+mn-cs"/>
        </a:defRPr>
      </a:lvl6pPr>
      <a:lvl7pPr marL="1828800" indent="-182563" algn="l" defTabSz="457200" rtl="0" eaLnBrk="0" fontAlgn="base" hangingPunct="0">
        <a:spcBef>
          <a:spcPts val="300"/>
        </a:spcBef>
        <a:spcAft>
          <a:spcPct val="0"/>
        </a:spcAft>
        <a:buClr>
          <a:schemeClr val="tx1"/>
        </a:buClr>
        <a:buSzTx/>
        <a:buFont typeface="Arial" charset="0"/>
        <a:buChar char="•"/>
        <a:defRPr sz="1200">
          <a:solidFill>
            <a:schemeClr val="tx1"/>
          </a:solidFill>
          <a:latin typeface="+mn-lt"/>
          <a:cs typeface="+mn-cs"/>
        </a:defRPr>
      </a:lvl7pPr>
      <a:lvl8pPr marL="2286000" indent="-182563" algn="l" defTabSz="457200" rtl="0" eaLnBrk="0" fontAlgn="base" hangingPunct="0">
        <a:spcBef>
          <a:spcPts val="300"/>
        </a:spcBef>
        <a:spcAft>
          <a:spcPct val="0"/>
        </a:spcAft>
        <a:buClr>
          <a:schemeClr val="tx1"/>
        </a:buClr>
        <a:buSzTx/>
        <a:buFont typeface="Arial" charset="0"/>
        <a:buChar char="•"/>
        <a:defRPr sz="1200">
          <a:solidFill>
            <a:schemeClr val="tx1"/>
          </a:solidFill>
          <a:latin typeface="+mn-lt"/>
          <a:cs typeface="+mn-cs"/>
        </a:defRPr>
      </a:lvl8pPr>
      <a:lvl9pPr marL="2743200" indent="-182563" algn="l" defTabSz="457200" rtl="0" eaLnBrk="0" fontAlgn="base" hangingPunct="0">
        <a:spcBef>
          <a:spcPts val="300"/>
        </a:spcBef>
        <a:spcAft>
          <a:spcPct val="0"/>
        </a:spcAft>
        <a:buClr>
          <a:schemeClr val="tx1"/>
        </a:buClr>
        <a:buSzTx/>
        <a:buFont typeface="Arial" charset="0"/>
        <a:buChar char="•"/>
        <a:defRPr sz="12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5" name="Picture 11"/>
          <p:cNvPicPr preferRelativeResize="0"/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7310438" y="444500"/>
            <a:ext cx="1562100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36" name="Title Placeholder 1"/>
          <p:cNvSpPr>
            <a:spLocks noGrp="1"/>
          </p:cNvSpPr>
          <p:nvPr>
            <p:ph type="title"/>
          </p:nvPr>
        </p:nvSpPr>
        <p:spPr>
          <a:xfrm>
            <a:off x="365125" y="365125"/>
            <a:ext cx="842168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fr-FR" altLang="en-US" smtClean="0"/>
              <a:t>Click to edit Master title style</a:t>
            </a:r>
          </a:p>
        </p:txBody>
      </p:sp>
      <p:sp>
        <p:nvSpPr>
          <p:cNvPr id="1037" name="Text Placeholder 2"/>
          <p:cNvSpPr>
            <a:spLocks noGrp="1"/>
          </p:cNvSpPr>
          <p:nvPr>
            <p:ph type="body" idx="1"/>
          </p:nvPr>
        </p:nvSpPr>
        <p:spPr>
          <a:xfrm>
            <a:off x="365125" y="1600200"/>
            <a:ext cx="8413750" cy="4570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en-US" smtClean="0"/>
              <a:t>Click to edit Master text styles</a:t>
            </a:r>
          </a:p>
          <a:p>
            <a:pPr lvl="1"/>
            <a:r>
              <a:rPr lang="fr-FR" altLang="en-US" smtClean="0"/>
              <a:t>Second level</a:t>
            </a:r>
          </a:p>
          <a:p>
            <a:pPr lvl="2"/>
            <a:r>
              <a:rPr lang="fr-FR" altLang="en-US" smtClean="0"/>
              <a:t>Third level</a:t>
            </a:r>
          </a:p>
          <a:p>
            <a:pPr lvl="3"/>
            <a:r>
              <a:rPr lang="fr-FR" altLang="en-US" smtClean="0"/>
              <a:t>Fourth level</a:t>
            </a:r>
          </a:p>
          <a:p>
            <a:pPr lvl="4"/>
            <a:r>
              <a:rPr lang="fr-FR" altLang="en-US" smtClean="0"/>
              <a:t>Fifth level</a:t>
            </a:r>
          </a:p>
        </p:txBody>
      </p:sp>
      <p:sp>
        <p:nvSpPr>
          <p:cNvPr id="1038" name="Rectangle 1041"/>
          <p:cNvSpPr>
            <a:spLocks noGrp="1" noChangeArrowheads="1"/>
          </p:cNvSpPr>
          <p:nvPr>
            <p:ph type="dt" sz="quarter" idx="2"/>
          </p:nvPr>
        </p:nvSpPr>
        <p:spPr>
          <a:xfrm>
            <a:off x="428625" y="5246688"/>
            <a:ext cx="2130425" cy="16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anchor="t" anchorCtr="0" compatLnSpc="1">
            <a:prstTxWarp prst="textNoShape">
              <a:avLst/>
            </a:prstTxWarp>
          </a:bodyPr>
          <a:lstStyle>
            <a:lvl1pPr eaLnBrk="0" hangingPunct="0">
              <a:defRPr sz="1000" b="1">
                <a:solidFill>
                  <a:schemeClr val="bg2"/>
                </a:solidFill>
              </a:defRPr>
            </a:lvl1pPr>
          </a:lstStyle>
          <a:p>
            <a:fld id="{75E7B5E8-97DE-4C0E-A2FE-8A837F3B722B}" type="datetime1">
              <a:rPr lang="fr-FR" altLang="en-US" smtClean="0"/>
              <a:t>30/05/2015</a:t>
            </a:fld>
            <a:endParaRPr lang="fr-FR" altLang="en-US"/>
          </a:p>
        </p:txBody>
      </p:sp>
      <p:sp>
        <p:nvSpPr>
          <p:cNvPr id="1039" name="Rectangle 1042"/>
          <p:cNvSpPr>
            <a:spLocks noGrp="1" noChangeArrowheads="1"/>
          </p:cNvSpPr>
          <p:nvPr>
            <p:ph type="ftr" sz="quarter" idx="3"/>
          </p:nvPr>
        </p:nvSpPr>
        <p:spPr>
          <a:xfrm>
            <a:off x="428625" y="528638"/>
            <a:ext cx="2895600" cy="16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anchor="t" anchorCtr="0" compatLnSpc="1">
            <a:prstTxWarp prst="textNoShape">
              <a:avLst/>
            </a:prstTxWarp>
          </a:bodyPr>
          <a:lstStyle>
            <a:lvl1pPr eaLnBrk="0" hangingPunct="0">
              <a:defRPr sz="1000" b="1">
                <a:solidFill>
                  <a:schemeClr val="bg2"/>
                </a:solidFill>
              </a:defRPr>
            </a:lvl1pPr>
          </a:lstStyle>
          <a:p>
            <a:endParaRPr lang="fr-FR" alt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</p:sldLayoutIdLst>
  <p:transition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buSzTx/>
        <a:defRPr sz="2600" b="1">
          <a:solidFill>
            <a:schemeClr val="accent1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buSzTx/>
        <a:defRPr sz="2600" b="1">
          <a:solidFill>
            <a:schemeClr val="accent1"/>
          </a:solidFill>
          <a:latin typeface="Arial" charset="0"/>
          <a:cs typeface="Arial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buSzTx/>
        <a:defRPr sz="2600" b="1">
          <a:solidFill>
            <a:schemeClr val="accent1"/>
          </a:solidFill>
          <a:latin typeface="Arial" charset="0"/>
          <a:cs typeface="Arial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buSzTx/>
        <a:defRPr sz="2600" b="1">
          <a:solidFill>
            <a:schemeClr val="accent1"/>
          </a:solidFill>
          <a:latin typeface="Arial" charset="0"/>
          <a:cs typeface="Arial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buSzTx/>
        <a:defRPr sz="2600" b="1">
          <a:solidFill>
            <a:schemeClr val="accent1"/>
          </a:solidFill>
          <a:latin typeface="Arial" charset="0"/>
          <a:cs typeface="Arial" charset="0"/>
        </a:defRPr>
      </a:lvl5pPr>
      <a:lvl6pPr marL="457200" algn="l" defTabSz="457200" rtl="0" eaLnBrk="0" fontAlgn="base" hangingPunct="0">
        <a:spcBef>
          <a:spcPct val="0"/>
        </a:spcBef>
        <a:spcAft>
          <a:spcPct val="0"/>
        </a:spcAft>
        <a:buSzTx/>
        <a:defRPr sz="2600" b="1">
          <a:solidFill>
            <a:schemeClr val="accent1"/>
          </a:solidFill>
          <a:latin typeface="Arial" charset="0"/>
          <a:cs typeface="Arial" charset="0"/>
        </a:defRPr>
      </a:lvl6pPr>
      <a:lvl7pPr marL="914400" algn="l" defTabSz="457200" rtl="0" eaLnBrk="0" fontAlgn="base" hangingPunct="0">
        <a:spcBef>
          <a:spcPct val="0"/>
        </a:spcBef>
        <a:spcAft>
          <a:spcPct val="0"/>
        </a:spcAft>
        <a:buSzTx/>
        <a:defRPr sz="2600" b="1">
          <a:solidFill>
            <a:schemeClr val="accent1"/>
          </a:solidFill>
          <a:latin typeface="Arial" charset="0"/>
          <a:cs typeface="Arial" charset="0"/>
        </a:defRPr>
      </a:lvl7pPr>
      <a:lvl8pPr marL="1371600" algn="l" defTabSz="457200" rtl="0" eaLnBrk="0" fontAlgn="base" hangingPunct="0">
        <a:spcBef>
          <a:spcPct val="0"/>
        </a:spcBef>
        <a:spcAft>
          <a:spcPct val="0"/>
        </a:spcAft>
        <a:buSzTx/>
        <a:defRPr sz="2600" b="1">
          <a:solidFill>
            <a:schemeClr val="accent1"/>
          </a:solidFill>
          <a:latin typeface="Arial" charset="0"/>
          <a:cs typeface="Arial" charset="0"/>
        </a:defRPr>
      </a:lvl8pPr>
      <a:lvl9pPr marL="1828800" algn="l" defTabSz="457200" rtl="0" eaLnBrk="0" fontAlgn="base" hangingPunct="0">
        <a:spcBef>
          <a:spcPct val="0"/>
        </a:spcBef>
        <a:spcAft>
          <a:spcPct val="0"/>
        </a:spcAft>
        <a:buSzTx/>
        <a:defRPr sz="2600" b="1">
          <a:solidFill>
            <a:schemeClr val="accent1"/>
          </a:solidFill>
          <a:latin typeface="Arial" charset="0"/>
          <a:cs typeface="Arial" charset="0"/>
        </a:defRPr>
      </a:lvl9pPr>
    </p:titleStyle>
    <p:bodyStyle>
      <a:lvl1pPr marL="182563" indent="-182563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Tx/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365125" indent="-179388" algn="l" defTabSz="457200" rtl="0" eaLnBrk="0" fontAlgn="base" hangingPunct="0">
        <a:spcBef>
          <a:spcPts val="600"/>
        </a:spcBef>
        <a:spcAft>
          <a:spcPct val="0"/>
        </a:spcAft>
        <a:buClr>
          <a:schemeClr val="bg1"/>
        </a:buClr>
        <a:buSzTx/>
        <a:buFont typeface="Arial" charset="0"/>
        <a:buChar char="•"/>
        <a:defRPr>
          <a:solidFill>
            <a:schemeClr val="tx1"/>
          </a:solidFill>
          <a:latin typeface="+mn-lt"/>
          <a:cs typeface="+mn-cs"/>
        </a:defRPr>
      </a:lvl2pPr>
      <a:lvl3pPr marL="547688" indent="-182563" algn="l" defTabSz="457200" rtl="0" eaLnBrk="0" fontAlgn="base" hangingPunct="0">
        <a:spcBef>
          <a:spcPts val="400"/>
        </a:spcBef>
        <a:spcAft>
          <a:spcPct val="0"/>
        </a:spcAft>
        <a:buClr>
          <a:schemeClr val="tx1"/>
        </a:buClr>
        <a:buSzTx/>
        <a:buFont typeface="Arial" charset="0"/>
        <a:buChar char="•"/>
        <a:defRPr sz="1400">
          <a:solidFill>
            <a:schemeClr val="tx1"/>
          </a:solidFill>
          <a:latin typeface="+mn-lt"/>
          <a:cs typeface="+mn-cs"/>
        </a:defRPr>
      </a:lvl3pPr>
      <a:lvl4pPr marL="730250" indent="-182563" algn="l" defTabSz="457200" rtl="0" eaLnBrk="0" fontAlgn="base" hangingPunct="0">
        <a:spcBef>
          <a:spcPts val="300"/>
        </a:spcBef>
        <a:spcAft>
          <a:spcPct val="0"/>
        </a:spcAft>
        <a:buClr>
          <a:schemeClr val="tx1"/>
        </a:buClr>
        <a:buSzTx/>
        <a:buFont typeface="Arial" charset="0"/>
        <a:buChar char="•"/>
        <a:defRPr sz="1200">
          <a:solidFill>
            <a:schemeClr val="tx1"/>
          </a:solidFill>
          <a:latin typeface="+mn-lt"/>
          <a:cs typeface="+mn-cs"/>
        </a:defRPr>
      </a:lvl4pPr>
      <a:lvl5pPr marL="914400" indent="-182563" algn="l" defTabSz="457200" rtl="0" eaLnBrk="0" fontAlgn="base" hangingPunct="0">
        <a:spcBef>
          <a:spcPts val="300"/>
        </a:spcBef>
        <a:spcAft>
          <a:spcPct val="0"/>
        </a:spcAft>
        <a:buClr>
          <a:schemeClr val="tx1"/>
        </a:buClr>
        <a:buSzTx/>
        <a:buFont typeface="Arial" charset="0"/>
        <a:buChar char="•"/>
        <a:defRPr sz="1200">
          <a:solidFill>
            <a:schemeClr val="tx1"/>
          </a:solidFill>
          <a:latin typeface="+mn-lt"/>
          <a:cs typeface="+mn-cs"/>
        </a:defRPr>
      </a:lvl5pPr>
      <a:lvl6pPr marL="1371600" indent="-182563" algn="l" defTabSz="457200" rtl="0" eaLnBrk="0" fontAlgn="base" hangingPunct="0">
        <a:spcBef>
          <a:spcPts val="300"/>
        </a:spcBef>
        <a:spcAft>
          <a:spcPct val="0"/>
        </a:spcAft>
        <a:buClr>
          <a:schemeClr val="tx1"/>
        </a:buClr>
        <a:buSzTx/>
        <a:buFont typeface="Arial" charset="0"/>
        <a:buChar char="•"/>
        <a:defRPr sz="1200">
          <a:solidFill>
            <a:schemeClr val="tx1"/>
          </a:solidFill>
          <a:latin typeface="+mn-lt"/>
          <a:cs typeface="+mn-cs"/>
        </a:defRPr>
      </a:lvl6pPr>
      <a:lvl7pPr marL="1828800" indent="-182563" algn="l" defTabSz="457200" rtl="0" eaLnBrk="0" fontAlgn="base" hangingPunct="0">
        <a:spcBef>
          <a:spcPts val="300"/>
        </a:spcBef>
        <a:spcAft>
          <a:spcPct val="0"/>
        </a:spcAft>
        <a:buClr>
          <a:schemeClr val="tx1"/>
        </a:buClr>
        <a:buSzTx/>
        <a:buFont typeface="Arial" charset="0"/>
        <a:buChar char="•"/>
        <a:defRPr sz="1200">
          <a:solidFill>
            <a:schemeClr val="tx1"/>
          </a:solidFill>
          <a:latin typeface="+mn-lt"/>
          <a:cs typeface="+mn-cs"/>
        </a:defRPr>
      </a:lvl7pPr>
      <a:lvl8pPr marL="2286000" indent="-182563" algn="l" defTabSz="457200" rtl="0" eaLnBrk="0" fontAlgn="base" hangingPunct="0">
        <a:spcBef>
          <a:spcPts val="300"/>
        </a:spcBef>
        <a:spcAft>
          <a:spcPct val="0"/>
        </a:spcAft>
        <a:buClr>
          <a:schemeClr val="tx1"/>
        </a:buClr>
        <a:buSzTx/>
        <a:buFont typeface="Arial" charset="0"/>
        <a:buChar char="•"/>
        <a:defRPr sz="1200">
          <a:solidFill>
            <a:schemeClr val="tx1"/>
          </a:solidFill>
          <a:latin typeface="+mn-lt"/>
          <a:cs typeface="+mn-cs"/>
        </a:defRPr>
      </a:lvl8pPr>
      <a:lvl9pPr marL="2743200" indent="-182563" algn="l" defTabSz="457200" rtl="0" eaLnBrk="0" fontAlgn="base" hangingPunct="0">
        <a:spcBef>
          <a:spcPts val="300"/>
        </a:spcBef>
        <a:spcAft>
          <a:spcPct val="0"/>
        </a:spcAft>
        <a:buClr>
          <a:schemeClr val="tx1"/>
        </a:buClr>
        <a:buSzTx/>
        <a:buFont typeface="Arial" charset="0"/>
        <a:buChar char="•"/>
        <a:defRPr sz="12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041"/>
          <p:cNvSpPr>
            <a:spLocks noChangeArrowheads="1"/>
          </p:cNvSpPr>
          <p:nvPr/>
        </p:nvSpPr>
        <p:spPr>
          <a:xfrm>
            <a:off x="428625" y="5246688"/>
            <a:ext cx="2130425" cy="16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spcBef>
                <a:spcPts val="1000"/>
              </a:spcBef>
              <a:buClr>
                <a:schemeClr val="accent1"/>
              </a:buClr>
              <a:buFont typeface="Arial" charset="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365125" indent="-179388" eaLnBrk="0" hangingPunct="0">
              <a:spcBef>
                <a:spcPts val="600"/>
              </a:spcBef>
              <a:buClr>
                <a:schemeClr val="bg1"/>
              </a:buClr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547688" indent="-182563" eaLnBrk="0" hangingPunct="0">
              <a:spcBef>
                <a:spcPts val="400"/>
              </a:spcBef>
              <a:buClr>
                <a:schemeClr val="tx1"/>
              </a:buClr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730250" indent="-182563" eaLnBrk="0" hangingPunct="0">
              <a:spcBef>
                <a:spcPts val="300"/>
              </a:spcBef>
              <a:buClr>
                <a:schemeClr val="tx1"/>
              </a:buClr>
              <a:buFont typeface="Arial" charset="0"/>
              <a:buChar char="•"/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914400" indent="-182563" eaLnBrk="0" hangingPunct="0">
              <a:spcBef>
                <a:spcPts val="300"/>
              </a:spcBef>
              <a:buClr>
                <a:schemeClr val="tx1"/>
              </a:buClr>
              <a:buFont typeface="Arial" charset="0"/>
              <a:buChar char="•"/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1371600" indent="-182563" defTabSz="4572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SzTx/>
              <a:buFont typeface="Arial" charset="0"/>
              <a:buChar char="•"/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1828800" indent="-182563" defTabSz="4572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SzTx/>
              <a:buFont typeface="Arial" charset="0"/>
              <a:buChar char="•"/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2286000" indent="-182563" defTabSz="4572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SzTx/>
              <a:buFont typeface="Arial" charset="0"/>
              <a:buChar char="•"/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2743200" indent="-182563" defTabSz="4572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SzTx/>
              <a:buFont typeface="Arial" charset="0"/>
              <a:buChar char="•"/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fr-FR" altLang="en-US" sz="1000" b="1">
                <a:solidFill>
                  <a:schemeClr val="bg2"/>
                </a:solidFill>
              </a:rPr>
              <a:t>June 2015</a:t>
            </a:r>
          </a:p>
        </p:txBody>
      </p:sp>
      <p:sp>
        <p:nvSpPr>
          <p:cNvPr id="2052" name="Rectangle 7"/>
          <p:cNvSpPr>
            <a:spLocks noGrp="1" noChangeArrowheads="1"/>
          </p:cNvSpPr>
          <p:nvPr>
            <p:ph type="ctrTitle" idx="4294967295"/>
          </p:nvPr>
        </p:nvSpPr>
        <p:spPr>
          <a:xfrm>
            <a:off x="431800" y="1694999"/>
            <a:ext cx="6880225" cy="1661993"/>
          </a:xfrm>
          <a:noFill/>
        </p:spPr>
        <p:txBody>
          <a:bodyPr anchor="b"/>
          <a:lstStyle/>
          <a:p>
            <a:pPr eaLnBrk="1" hangingPunct="1"/>
            <a:r>
              <a:rPr lang="fr-FR" altLang="en-US" sz="3600" dirty="0" smtClean="0">
                <a:solidFill>
                  <a:schemeClr val="bg2"/>
                </a:solidFill>
              </a:rPr>
              <a:t>Use of American Invents Act (AIA)-Created Reviews in Litigation</a:t>
            </a:r>
            <a:endParaRPr lang="fr-FR" altLang="en-US" sz="3600" dirty="0">
              <a:solidFill>
                <a:schemeClr val="bg2"/>
              </a:solidFill>
            </a:endParaRPr>
          </a:p>
        </p:txBody>
      </p:sp>
      <p:sp>
        <p:nvSpPr>
          <p:cNvPr id="2053" name="Rectangle 8"/>
          <p:cNvSpPr>
            <a:spLocks noGrp="1" noChangeArrowheads="1"/>
          </p:cNvSpPr>
          <p:nvPr>
            <p:ph type="subTitle" idx="4294967295"/>
          </p:nvPr>
        </p:nvSpPr>
        <p:spPr>
          <a:xfrm>
            <a:off x="431800" y="3573016"/>
            <a:ext cx="6873875" cy="495747"/>
          </a:xfrm>
          <a:noFill/>
        </p:spPr>
        <p:txBody>
          <a:bodyPr/>
          <a:lstStyle/>
          <a:p>
            <a:pPr marL="0" indent="0" eaLnBrk="1" hangingPunct="1">
              <a:lnSpc>
                <a:spcPct val="9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3600" dirty="0" smtClean="0">
                <a:solidFill>
                  <a:schemeClr val="bg2"/>
                </a:solidFill>
              </a:rPr>
              <a:t>在专利诉讼中运用</a:t>
            </a:r>
            <a:r>
              <a:rPr lang="en-US" altLang="zh-CN" sz="3600" dirty="0" smtClean="0">
                <a:solidFill>
                  <a:schemeClr val="bg2"/>
                </a:solidFill>
              </a:rPr>
              <a:t>《</a:t>
            </a:r>
            <a:r>
              <a:rPr lang="zh-CN" altLang="en-US" sz="3600" dirty="0" smtClean="0">
                <a:solidFill>
                  <a:schemeClr val="bg2"/>
                </a:solidFill>
              </a:rPr>
              <a:t>美国发明法案</a:t>
            </a:r>
            <a:r>
              <a:rPr lang="en-US" altLang="zh-CN" sz="3600" dirty="0" smtClean="0">
                <a:solidFill>
                  <a:schemeClr val="bg2"/>
                </a:solidFill>
              </a:rPr>
              <a:t>》</a:t>
            </a:r>
            <a:r>
              <a:rPr lang="zh-CN" altLang="en-US" sz="3600" dirty="0" smtClean="0">
                <a:solidFill>
                  <a:schemeClr val="bg2"/>
                </a:solidFill>
              </a:rPr>
              <a:t>的复审程序</a:t>
            </a:r>
            <a:endParaRPr lang="fr-FR" altLang="en-US" sz="3600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8300" y="365760"/>
            <a:ext cx="8092132" cy="800219"/>
          </a:xfrm>
        </p:spPr>
        <p:txBody>
          <a:bodyPr/>
          <a:lstStyle/>
          <a:p>
            <a:pPr algn="ctr"/>
            <a:r>
              <a:rPr lang="en-US" dirty="0" err="1"/>
              <a:t>AIA</a:t>
            </a:r>
            <a:r>
              <a:rPr lang="en-US" dirty="0"/>
              <a:t>-Created Review (Statistics)</a:t>
            </a:r>
            <a:br>
              <a:rPr lang="en-US" dirty="0"/>
            </a:b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2015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DACC3-9742-4940-92E6-4CAB853A3218}" type="slidenum">
              <a:rPr lang="en-US" smtClean="0"/>
              <a:t>10</a:t>
            </a:fld>
            <a:endParaRPr 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504825" y="879531"/>
            <a:ext cx="8134350" cy="439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ontent Placeholder 2"/>
          <p:cNvSpPr txBox="1"/>
          <p:nvPr/>
        </p:nvSpPr>
        <p:spPr>
          <a:xfrm>
            <a:off x="374386" y="5486400"/>
            <a:ext cx="8412480" cy="641555"/>
          </a:xfrm>
          <a:prstGeom prst="rect">
            <a:avLst/>
          </a:prstGeom>
        </p:spPr>
        <p:txBody>
          <a:bodyPr/>
          <a:lstStyle>
            <a:lvl1pPr marL="182880" indent="-182880" algn="l" defTabSz="457200" rtl="0" eaLnBrk="1" latinLnBrk="0" hangingPunct="1">
              <a:spcBef>
                <a:spcPts val="10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365760" indent="-179388" algn="l" defTabSz="457200" rtl="0" eaLnBrk="1" latinLnBrk="0" hangingPunct="1">
              <a:spcBef>
                <a:spcPts val="600"/>
              </a:spcBef>
              <a:buClr>
                <a:srgbClr val="565A5C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548640" indent="-182880" algn="l" defTabSz="457200" rtl="0" eaLnBrk="1" latinLnBrk="0" hangingPunct="1">
              <a:spcBef>
                <a:spcPts val="400"/>
              </a:spcBef>
              <a:buClr>
                <a:schemeClr val="tx1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731520" indent="-182880" algn="l" defTabSz="457200" rtl="0" eaLnBrk="1" latinLnBrk="0" hangingPunct="1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914400" indent="-182880" algn="l" defTabSz="457200" rtl="0" eaLnBrk="1" latinLnBrk="0" hangingPunct="1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/>
              <a:t>Q4 2014 – PTAB Petitions 45% of filed litigations</a:t>
            </a:r>
            <a:endParaRPr lang="en-US"/>
          </a:p>
        </p:txBody>
      </p:sp>
      <p:sp>
        <p:nvSpPr>
          <p:cNvPr id="7" name="Title 1"/>
          <p:cNvSpPr txBox="1"/>
          <p:nvPr/>
        </p:nvSpPr>
        <p:spPr>
          <a:xfrm>
            <a:off x="5901996" y="318105"/>
            <a:ext cx="3206508" cy="800219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600" b="1" kern="1200">
                <a:solidFill>
                  <a:schemeClr val="accent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/>
              <a:t/>
            </a:r>
            <a:br>
              <a:rPr lang="en-US"/>
            </a:b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075070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5125" y="365125"/>
            <a:ext cx="8421688" cy="400110"/>
          </a:xfrm>
        </p:spPr>
        <p:txBody>
          <a:bodyPr/>
          <a:lstStyle/>
          <a:p>
            <a:pPr algn="ctr"/>
            <a:r>
              <a:rPr lang="en-US" dirty="0" err="1"/>
              <a:t>AIA</a:t>
            </a:r>
            <a:r>
              <a:rPr lang="en-US" dirty="0"/>
              <a:t>-Created Review (Statistics</a:t>
            </a:r>
            <a:r>
              <a:rPr lang="en-US" dirty="0" smtClean="0"/>
              <a:t>)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275747" y="1124744"/>
            <a:ext cx="8726764" cy="4680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32738" y="6115437"/>
            <a:ext cx="29791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/>
              <a:t>Source: </a:t>
            </a:r>
            <a:r>
              <a:rPr lang="en-US" sz="1200" smtClean="0"/>
              <a:t>USPTO</a:t>
            </a:r>
            <a:endParaRPr lang="en-US" sz="1200"/>
          </a:p>
        </p:txBody>
      </p:sp>
      <p:sp>
        <p:nvSpPr>
          <p:cNvPr id="4" name="TextBox 3"/>
          <p:cNvSpPr txBox="1"/>
          <p:nvPr/>
        </p:nvSpPr>
        <p:spPr>
          <a:xfrm>
            <a:off x="1541517" y="5733256"/>
            <a:ext cx="5822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smtClean="0"/>
              <a:t>2013</a:t>
            </a:r>
            <a:endParaRPr lang="en-US" sz="1400"/>
          </a:p>
        </p:txBody>
      </p:sp>
      <p:sp>
        <p:nvSpPr>
          <p:cNvPr id="7" name="TextBox 6"/>
          <p:cNvSpPr txBox="1"/>
          <p:nvPr/>
        </p:nvSpPr>
        <p:spPr>
          <a:xfrm>
            <a:off x="4572000" y="5733256"/>
            <a:ext cx="5822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smtClean="0"/>
              <a:t>2014</a:t>
            </a:r>
            <a:endParaRPr lang="en-US" sz="1400"/>
          </a:p>
        </p:txBody>
      </p:sp>
      <p:sp>
        <p:nvSpPr>
          <p:cNvPr id="8" name="TextBox 7"/>
          <p:cNvSpPr txBox="1"/>
          <p:nvPr/>
        </p:nvSpPr>
        <p:spPr>
          <a:xfrm>
            <a:off x="7668344" y="5733256"/>
            <a:ext cx="5822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smtClean="0"/>
              <a:t>2015</a:t>
            </a:r>
            <a:endParaRPr lang="en-US" sz="1400"/>
          </a:p>
        </p:txBody>
      </p:sp>
    </p:spTree>
    <p:extLst>
      <p:ext uri="{BB962C8B-B14F-4D97-AF65-F5344CB8AC3E}">
        <p14:creationId xmlns:p14="http://schemas.microsoft.com/office/powerpoint/2010/main" val="372440999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/>
              <a:t>AIA-Created Review (Statistics)</a:t>
            </a:r>
          </a:p>
        </p:txBody>
      </p:sp>
      <p:sp>
        <p:nvSpPr>
          <p:cNvPr id="4" name="Rectangle 3"/>
          <p:cNvSpPr/>
          <p:nvPr/>
        </p:nvSpPr>
        <p:spPr>
          <a:xfrm>
            <a:off x="7266806" y="6021288"/>
            <a:ext cx="163859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/>
              <a:t>Source: Docket Navigator</a:t>
            </a:r>
            <a:endParaRPr lang="en-US" sz="1000" b="1" u="sng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395536" y="764704"/>
            <a:ext cx="6696744" cy="5620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9455810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Considerations for Preparing Petition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23528" y="1196752"/>
            <a:ext cx="4130675" cy="4570413"/>
          </a:xfrm>
        </p:spPr>
        <p:txBody>
          <a:bodyPr/>
          <a:lstStyle/>
          <a:p>
            <a:r>
              <a:rPr lang="en-US" sz="2000" dirty="0"/>
              <a:t>File early to allow time for second petition</a:t>
            </a:r>
          </a:p>
          <a:p>
            <a:r>
              <a:rPr lang="en-US" sz="2000" dirty="0"/>
              <a:t>Authenticate prior art documents and dates, get certified translations</a:t>
            </a:r>
          </a:p>
          <a:p>
            <a:r>
              <a:rPr lang="en-US" sz="2000" dirty="0"/>
              <a:t>Identify ALL real parties-in-interest</a:t>
            </a:r>
          </a:p>
          <a:p>
            <a:r>
              <a:rPr lang="en-US" sz="2000" dirty="0"/>
              <a:t>Propose § 103 grounds over § 102 grounds</a:t>
            </a:r>
          </a:p>
          <a:p>
            <a:r>
              <a:rPr lang="en-US" sz="2000" dirty="0"/>
              <a:t>Give reasons to combine references that are not </a:t>
            </a:r>
            <a:r>
              <a:rPr lang="en-US" sz="2000" dirty="0" smtClean="0"/>
              <a:t>conclusory</a:t>
            </a:r>
            <a:endParaRPr lang="en-US" sz="2000" dirty="0"/>
          </a:p>
          <a:p>
            <a:pPr lvl="1"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en-US" sz="2000" dirty="0" smtClean="0"/>
              <a:t>Do not rely on hindsight</a:t>
            </a:r>
            <a:endParaRPr lang="en-US" sz="2000" dirty="0"/>
          </a:p>
          <a:p>
            <a:pPr lvl="1"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en-US" sz="2000" dirty="0"/>
              <a:t>Look for teaching, </a:t>
            </a:r>
            <a:r>
              <a:rPr lang="en-US" sz="2000" dirty="0" smtClean="0"/>
              <a:t>suggestion</a:t>
            </a:r>
            <a:r>
              <a:rPr lang="en-US" sz="2000" dirty="0"/>
              <a:t>, or </a:t>
            </a:r>
            <a:r>
              <a:rPr lang="en-US" sz="2000" dirty="0" smtClean="0"/>
              <a:t>motivation</a:t>
            </a:r>
            <a:endParaRPr lang="en-US" sz="20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196752"/>
            <a:ext cx="4130675" cy="5661248"/>
          </a:xfrm>
        </p:spPr>
        <p:txBody>
          <a:bodyPr/>
          <a:lstStyle/>
          <a:p>
            <a:pPr>
              <a:lnSpc>
                <a:spcPts val="2400"/>
              </a:lnSpc>
              <a:spcBef>
                <a:spcPts val="0"/>
              </a:spcBef>
            </a:pPr>
            <a:r>
              <a:rPr lang="zh-CN" altLang="en-US" sz="2000" dirty="0"/>
              <a:t>尽早申请</a:t>
            </a:r>
            <a:r>
              <a:rPr lang="zh-CN" altLang="en-US" sz="2000" dirty="0" smtClean="0"/>
              <a:t>，预留第二次</a:t>
            </a:r>
            <a:r>
              <a:rPr lang="en-US" altLang="en-US" sz="2000" dirty="0" smtClean="0">
                <a:solidFill>
                  <a:schemeClr val="tx1">
                    <a:lumMod val="50000"/>
                  </a:schemeClr>
                </a:solidFill>
              </a:rPr>
              <a:t>申请</a:t>
            </a:r>
            <a:r>
              <a:rPr lang="zh-CN" altLang="en-US" sz="2000" dirty="0" smtClean="0"/>
              <a:t>时间</a:t>
            </a:r>
            <a:endParaRPr lang="en-US" altLang="zh-CN" sz="2000" dirty="0" smtClean="0"/>
          </a:p>
          <a:p>
            <a:pPr>
              <a:lnSpc>
                <a:spcPts val="2400"/>
              </a:lnSpc>
              <a:spcBef>
                <a:spcPts val="0"/>
              </a:spcBef>
            </a:pPr>
            <a:endParaRPr lang="en-US" altLang="zh-CN" sz="2000" dirty="0"/>
          </a:p>
          <a:p>
            <a:pPr>
              <a:lnSpc>
                <a:spcPts val="2400"/>
              </a:lnSpc>
              <a:spcBef>
                <a:spcPts val="0"/>
              </a:spcBef>
            </a:pPr>
            <a:r>
              <a:rPr lang="zh-CN" altLang="en-US" sz="2000" dirty="0" smtClean="0"/>
              <a:t>将现有技术文件及日期进行认证，将翻译件进行</a:t>
            </a:r>
            <a:r>
              <a:rPr lang="zh-CN" altLang="en-US" sz="2000" dirty="0" smtClean="0"/>
              <a:t>公证</a:t>
            </a:r>
            <a:endParaRPr lang="en-US" altLang="zh-CN" sz="2000" dirty="0" smtClean="0"/>
          </a:p>
          <a:p>
            <a:pPr>
              <a:lnSpc>
                <a:spcPts val="2400"/>
              </a:lnSpc>
              <a:spcBef>
                <a:spcPts val="0"/>
              </a:spcBef>
            </a:pPr>
            <a:endParaRPr lang="en-US" altLang="zh-CN" sz="2000" dirty="0"/>
          </a:p>
          <a:p>
            <a:pPr>
              <a:lnSpc>
                <a:spcPts val="2400"/>
              </a:lnSpc>
              <a:spcBef>
                <a:spcPts val="0"/>
              </a:spcBef>
            </a:pPr>
            <a:r>
              <a:rPr lang="zh-CN" altLang="en-US" sz="2000" dirty="0" smtClean="0"/>
              <a:t>确定</a:t>
            </a:r>
            <a:r>
              <a:rPr lang="zh-CN" altLang="en-US" sz="2000" b="1" dirty="0" smtClean="0"/>
              <a:t>所</a:t>
            </a:r>
            <a:r>
              <a:rPr lang="zh-CN" altLang="en-US" sz="2000" b="1" dirty="0" smtClean="0"/>
              <a:t>有</a:t>
            </a:r>
            <a:r>
              <a:rPr lang="zh-CN" altLang="en-US" sz="2000" dirty="0" smtClean="0"/>
              <a:t>实际利益关联方</a:t>
            </a:r>
            <a:endParaRPr lang="en-US" altLang="zh-CN" sz="2000" dirty="0" smtClean="0"/>
          </a:p>
          <a:p>
            <a:pPr>
              <a:lnSpc>
                <a:spcPts val="2400"/>
              </a:lnSpc>
              <a:spcBef>
                <a:spcPts val="0"/>
              </a:spcBef>
            </a:pPr>
            <a:endParaRPr lang="en-US" altLang="zh-CN" sz="2000" dirty="0"/>
          </a:p>
          <a:p>
            <a:pPr>
              <a:lnSpc>
                <a:spcPts val="2400"/>
              </a:lnSpc>
              <a:spcBef>
                <a:spcPts val="0"/>
              </a:spcBef>
            </a:pPr>
            <a:r>
              <a:rPr lang="zh-CN" altLang="en-US" sz="2000" dirty="0" smtClean="0"/>
              <a:t>相较</a:t>
            </a:r>
            <a:r>
              <a:rPr lang="zh-CN" altLang="en-US" sz="2000" dirty="0"/>
              <a:t>第</a:t>
            </a:r>
            <a:r>
              <a:rPr lang="en-US" altLang="zh-CN" sz="2000" dirty="0"/>
              <a:t>102</a:t>
            </a:r>
            <a:r>
              <a:rPr lang="zh-CN" altLang="en-US" sz="2000" dirty="0" smtClean="0"/>
              <a:t>条理由</a:t>
            </a:r>
            <a:r>
              <a:rPr lang="zh-CN" altLang="en-US" sz="2000" dirty="0" smtClean="0">
                <a:solidFill>
                  <a:schemeClr val="tx1">
                    <a:lumMod val="50000"/>
                  </a:schemeClr>
                </a:solidFill>
              </a:rPr>
              <a:t>，</a:t>
            </a:r>
            <a:r>
              <a:rPr lang="zh-CN" altLang="en-US" sz="2000" dirty="0" smtClean="0"/>
              <a:t>优</a:t>
            </a:r>
            <a:r>
              <a:rPr lang="zh-CN" altLang="en-US" sz="2000" dirty="0" smtClean="0"/>
              <a:t>先依据第</a:t>
            </a:r>
            <a:r>
              <a:rPr lang="en-US" altLang="zh-CN" sz="2000" dirty="0" smtClean="0"/>
              <a:t>103</a:t>
            </a:r>
            <a:r>
              <a:rPr lang="zh-CN" altLang="en-US" sz="2000" dirty="0" smtClean="0"/>
              <a:t>条</a:t>
            </a:r>
            <a:endParaRPr lang="en-US" altLang="zh-CN" sz="2000" dirty="0" smtClean="0"/>
          </a:p>
          <a:p>
            <a:pPr>
              <a:lnSpc>
                <a:spcPts val="2400"/>
              </a:lnSpc>
              <a:spcBef>
                <a:spcPts val="0"/>
              </a:spcBef>
            </a:pPr>
            <a:endParaRPr lang="en-US" altLang="zh-CN" sz="2000" dirty="0"/>
          </a:p>
          <a:p>
            <a:pPr>
              <a:lnSpc>
                <a:spcPts val="2400"/>
              </a:lnSpc>
              <a:spcBef>
                <a:spcPts val="0"/>
              </a:spcBef>
            </a:pPr>
            <a:r>
              <a:rPr lang="zh-CN" altLang="en-US" sz="2000" dirty="0"/>
              <a:t>提供结合非结论性参考的理由：</a:t>
            </a:r>
            <a:endParaRPr lang="en-US" altLang="zh-CN" sz="2000" dirty="0"/>
          </a:p>
          <a:p>
            <a:pPr lvl="1">
              <a:lnSpc>
                <a:spcPts val="24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zh-CN" altLang="en-US" sz="2000" dirty="0" smtClean="0"/>
              <a:t>不依靠事后</a:t>
            </a:r>
            <a:endParaRPr lang="en-US" altLang="zh-CN" sz="2000" dirty="0"/>
          </a:p>
          <a:p>
            <a:pPr lvl="1">
              <a:lnSpc>
                <a:spcPts val="24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zh-CN" altLang="en-US" sz="2000" dirty="0"/>
              <a:t>寻求指导、建议或动机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02266315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Considerations for Preparing Petition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spcBef>
                <a:spcPts val="1800"/>
              </a:spcBef>
            </a:pPr>
            <a:r>
              <a:rPr lang="en-US" sz="2000" dirty="0"/>
              <a:t>If redundant grounds, explain how grounds are non-cumulative, </a:t>
            </a:r>
            <a:r>
              <a:rPr lang="en-US" sz="2000" i="1" dirty="0"/>
              <a:t>i.e.</a:t>
            </a:r>
            <a:r>
              <a:rPr lang="en-US" sz="2000" dirty="0"/>
              <a:t>, one better than the other</a:t>
            </a:r>
          </a:p>
          <a:p>
            <a:pPr>
              <a:spcBef>
                <a:spcPts val="1800"/>
              </a:spcBef>
            </a:pPr>
            <a:r>
              <a:rPr lang="en-US" sz="2000" dirty="0"/>
              <a:t>Make sure prior art is strong</a:t>
            </a:r>
          </a:p>
          <a:p>
            <a:pPr>
              <a:spcBef>
                <a:spcPts val="1800"/>
              </a:spcBef>
            </a:pPr>
            <a:r>
              <a:rPr lang="en-US" sz="2000" dirty="0"/>
              <a:t>Anticipate possible patent owner arguments</a:t>
            </a:r>
          </a:p>
          <a:p>
            <a:pPr>
              <a:spcBef>
                <a:spcPts val="1800"/>
              </a:spcBef>
            </a:pPr>
            <a:r>
              <a:rPr lang="en-US" sz="2000" dirty="0"/>
              <a:t>Provide claim construction for terms likely in dispute</a:t>
            </a:r>
          </a:p>
          <a:p>
            <a:pPr>
              <a:spcBef>
                <a:spcPts val="1800"/>
              </a:spcBef>
            </a:pPr>
            <a:r>
              <a:rPr lang="en-US" sz="2000" dirty="0"/>
              <a:t>Managing claim selection and page limits (60 pages for IPR, 80 pages for CBM, no limit for </a:t>
            </a:r>
            <a:r>
              <a:rPr lang="en-US" sz="2000" i="1" dirty="0"/>
              <a:t>ex parte </a:t>
            </a:r>
            <a:r>
              <a:rPr lang="en-US" sz="2000" dirty="0" err="1"/>
              <a:t>reexam</a:t>
            </a:r>
            <a:r>
              <a:rPr lang="en-US" sz="2000" dirty="0" smtClean="0"/>
              <a:t>)</a:t>
            </a:r>
            <a:endParaRPr lang="en-US" sz="20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lnSpc>
                <a:spcPts val="3000"/>
              </a:lnSpc>
              <a:spcBef>
                <a:spcPts val="1800"/>
              </a:spcBef>
            </a:pPr>
            <a:r>
              <a:rPr lang="zh-CN" altLang="en-US" sz="2000" dirty="0"/>
              <a:t>如果理由冗余，解</a:t>
            </a:r>
            <a:r>
              <a:rPr lang="zh-CN" altLang="en-US" sz="2000" dirty="0" smtClean="0"/>
              <a:t>释并</a:t>
            </a:r>
            <a:r>
              <a:rPr lang="zh-CN" altLang="en-US" sz="2000" dirty="0" smtClean="0"/>
              <a:t>非</a:t>
            </a:r>
            <a:r>
              <a:rPr lang="zh-CN" altLang="en-US" sz="2000" dirty="0"/>
              <a:t>重</a:t>
            </a:r>
            <a:r>
              <a:rPr lang="zh-CN" altLang="en-US" sz="2000" dirty="0" smtClean="0"/>
              <a:t>合的理</a:t>
            </a:r>
            <a:r>
              <a:rPr lang="zh-CN" altLang="en-US" sz="2000" dirty="0"/>
              <a:t>由，</a:t>
            </a:r>
            <a:r>
              <a:rPr lang="zh-CN" altLang="en-US" sz="2000" dirty="0"/>
              <a:t>如这个比那个更好</a:t>
            </a:r>
            <a:endParaRPr lang="en-US" altLang="zh-CN" sz="2000" dirty="0"/>
          </a:p>
          <a:p>
            <a:pPr>
              <a:lnSpc>
                <a:spcPts val="3000"/>
              </a:lnSpc>
              <a:spcBef>
                <a:spcPts val="1800"/>
              </a:spcBef>
            </a:pPr>
            <a:r>
              <a:rPr lang="zh-CN" altLang="en-US" sz="2000" dirty="0" smtClean="0"/>
              <a:t>确</a:t>
            </a:r>
            <a:r>
              <a:rPr lang="zh-CN" altLang="en-US" sz="2000" dirty="0" smtClean="0"/>
              <a:t>保现有技术具有强的说</a:t>
            </a:r>
            <a:r>
              <a:rPr lang="zh-CN" altLang="en-US" sz="2000" dirty="0" smtClean="0"/>
              <a:t>服</a:t>
            </a:r>
            <a:r>
              <a:rPr lang="zh-CN" altLang="en-US" sz="2000" dirty="0" smtClean="0"/>
              <a:t>力</a:t>
            </a:r>
            <a:endParaRPr lang="en-US" altLang="zh-CN" sz="2000" dirty="0"/>
          </a:p>
          <a:p>
            <a:pPr>
              <a:lnSpc>
                <a:spcPts val="3000"/>
              </a:lnSpc>
              <a:spcBef>
                <a:spcPts val="1800"/>
              </a:spcBef>
            </a:pPr>
            <a:r>
              <a:rPr lang="zh-CN" altLang="en-US" sz="2000" dirty="0" smtClean="0"/>
              <a:t>设想专利所有权人可</a:t>
            </a:r>
            <a:r>
              <a:rPr lang="zh-CN" altLang="en-US" sz="2000" dirty="0" smtClean="0"/>
              <a:t>能提出的</a:t>
            </a:r>
            <a:r>
              <a:rPr lang="zh-CN" altLang="en-US" sz="2000" dirty="0" smtClean="0"/>
              <a:t>主</a:t>
            </a:r>
            <a:r>
              <a:rPr lang="zh-CN" altLang="en-US" sz="2000" dirty="0" smtClean="0"/>
              <a:t>张</a:t>
            </a:r>
            <a:endParaRPr lang="en-US" altLang="zh-CN" sz="2000" dirty="0"/>
          </a:p>
          <a:p>
            <a:pPr>
              <a:lnSpc>
                <a:spcPts val="3200"/>
              </a:lnSpc>
              <a:spcBef>
                <a:spcPts val="1800"/>
              </a:spcBef>
            </a:pPr>
            <a:r>
              <a:rPr lang="zh-CN" altLang="en-US" sz="2000" dirty="0" smtClean="0"/>
              <a:t>准备可能出现争议的权利要求解释</a:t>
            </a:r>
            <a:endParaRPr lang="en-US" altLang="zh-CN" sz="2000" dirty="0" smtClean="0"/>
          </a:p>
          <a:p>
            <a:pPr>
              <a:lnSpc>
                <a:spcPts val="3200"/>
              </a:lnSpc>
              <a:spcBef>
                <a:spcPts val="1800"/>
              </a:spcBef>
            </a:pPr>
            <a:r>
              <a:rPr lang="zh-CN" altLang="en-US" sz="2000" dirty="0"/>
              <a:t>妥</a:t>
            </a:r>
            <a:r>
              <a:rPr lang="zh-CN" altLang="en-US" sz="2000" dirty="0" smtClean="0"/>
              <a:t>善管理</a:t>
            </a:r>
            <a:r>
              <a:rPr lang="zh-CN" altLang="en-US" sz="2000" dirty="0" smtClean="0"/>
              <a:t>请</a:t>
            </a:r>
            <a:r>
              <a:rPr lang="zh-CN" altLang="en-US" sz="2000" dirty="0" smtClean="0"/>
              <a:t>求内容选择</a:t>
            </a:r>
            <a:r>
              <a:rPr lang="zh-CN" altLang="en-US" sz="2000" dirty="0"/>
              <a:t>及页码限制</a:t>
            </a:r>
            <a:r>
              <a:rPr lang="zh-CN" altLang="en-US" sz="2000" dirty="0" smtClean="0"/>
              <a:t>（</a:t>
            </a:r>
            <a:r>
              <a:rPr lang="zh-CN" altLang="en-US" sz="2000" dirty="0"/>
              <a:t>第三</a:t>
            </a:r>
            <a:r>
              <a:rPr lang="zh-CN" altLang="en-US" sz="2000" dirty="0" smtClean="0"/>
              <a:t>方复审</a:t>
            </a:r>
            <a:r>
              <a:rPr lang="en-US" altLang="zh-CN" sz="2000" dirty="0" smtClean="0"/>
              <a:t>60</a:t>
            </a:r>
            <a:r>
              <a:rPr lang="zh-CN" altLang="en-US" sz="2000" dirty="0"/>
              <a:t>页</a:t>
            </a:r>
            <a:r>
              <a:rPr lang="zh-CN" altLang="en-US" sz="2000" dirty="0" smtClean="0"/>
              <a:t>，涵盖商业方法</a:t>
            </a:r>
            <a:r>
              <a:rPr lang="en-US" altLang="zh-CN" sz="2000" dirty="0" smtClean="0"/>
              <a:t>80</a:t>
            </a:r>
            <a:r>
              <a:rPr lang="zh-CN" altLang="en-US" sz="2000" dirty="0"/>
              <a:t>页</a:t>
            </a:r>
            <a:r>
              <a:rPr lang="zh-CN" altLang="en-US" sz="2000" dirty="0" smtClean="0"/>
              <a:t>，但对单方复</a:t>
            </a:r>
            <a:r>
              <a:rPr lang="zh-CN" altLang="en-US" sz="2000" dirty="0" smtClean="0"/>
              <a:t>审无限制</a:t>
            </a:r>
            <a:r>
              <a:rPr lang="zh-CN" altLang="en-US" sz="2000" dirty="0"/>
              <a:t>）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55487431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5125" y="365125"/>
            <a:ext cx="8421688" cy="800219"/>
          </a:xfrm>
        </p:spPr>
        <p:txBody>
          <a:bodyPr/>
          <a:lstStyle/>
          <a:p>
            <a:pPr algn="ctr"/>
            <a:r>
              <a:rPr lang="en-US" dirty="0"/>
              <a:t>Considerations for Patent Owner's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Preliminary </a:t>
            </a:r>
            <a:r>
              <a:rPr lang="en-US" dirty="0"/>
              <a:t>Response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spcBef>
                <a:spcPts val="1800"/>
              </a:spcBef>
            </a:pPr>
            <a:r>
              <a:rPr lang="en-US" sz="1800" dirty="0"/>
              <a:t>Patent Owner is not required to file, can waive</a:t>
            </a:r>
          </a:p>
          <a:p>
            <a:pPr>
              <a:spcBef>
                <a:spcPts val="1800"/>
              </a:spcBef>
            </a:pPr>
            <a:r>
              <a:rPr lang="en-US" sz="1800" dirty="0" smtClean="0"/>
              <a:t>May determine to strategically not file a preliminary response</a:t>
            </a:r>
          </a:p>
          <a:p>
            <a:pPr>
              <a:spcBef>
                <a:spcPts val="1800"/>
              </a:spcBef>
            </a:pPr>
            <a:r>
              <a:rPr lang="en-US" sz="1800" dirty="0" smtClean="0"/>
              <a:t>Typically </a:t>
            </a:r>
            <a:r>
              <a:rPr lang="en-US" sz="1800" dirty="0"/>
              <a:t>no petitioner reply to the Patent Owner’s Preliminary Response</a:t>
            </a:r>
          </a:p>
          <a:p>
            <a:pPr>
              <a:spcBef>
                <a:spcPts val="1800"/>
              </a:spcBef>
            </a:pPr>
            <a:r>
              <a:rPr lang="en-US" sz="1800" dirty="0" smtClean="0"/>
              <a:t>Attack Petitioner’s </a:t>
            </a:r>
            <a:r>
              <a:rPr lang="en-US" sz="1800" dirty="0"/>
              <a:t>Failure to identify Real </a:t>
            </a:r>
            <a:r>
              <a:rPr lang="en-US" sz="1800" dirty="0" smtClean="0"/>
              <a:t>Parties-in-Interest </a:t>
            </a:r>
            <a:r>
              <a:rPr lang="en-US" sz="1800" dirty="0"/>
              <a:t>or </a:t>
            </a:r>
            <a:r>
              <a:rPr lang="en-US" sz="1800" dirty="0" err="1"/>
              <a:t>Privity</a:t>
            </a:r>
            <a:endParaRPr lang="en-US" sz="1800" dirty="0"/>
          </a:p>
          <a:p>
            <a:pPr>
              <a:spcBef>
                <a:spcPts val="1800"/>
              </a:spcBef>
            </a:pPr>
            <a:r>
              <a:rPr lang="en-US" sz="1800" dirty="0"/>
              <a:t>Failure to adhere to procedural </a:t>
            </a:r>
            <a:r>
              <a:rPr lang="en-US" sz="1800" dirty="0" smtClean="0"/>
              <a:t>requirements</a:t>
            </a:r>
            <a:r>
              <a:rPr lang="en-US" sz="1800" dirty="0"/>
              <a:t>,</a:t>
            </a:r>
            <a:r>
              <a:rPr lang="en-US" sz="1800" dirty="0" smtClean="0"/>
              <a:t> </a:t>
            </a:r>
            <a:r>
              <a:rPr lang="en-US" sz="1800" dirty="0"/>
              <a:t>e.g., Declaratory Judgment on Invalidity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lnSpc>
                <a:spcPts val="2700"/>
              </a:lnSpc>
              <a:spcBef>
                <a:spcPts val="1800"/>
              </a:spcBef>
            </a:pPr>
            <a:r>
              <a:rPr lang="zh-CN" altLang="en-US" sz="2000" dirty="0"/>
              <a:t>专利所有权人</a:t>
            </a:r>
            <a:r>
              <a:rPr lang="zh-CN" altLang="en-US" sz="2000" dirty="0" smtClean="0"/>
              <a:t>无</a:t>
            </a:r>
            <a:r>
              <a:rPr lang="zh-CN" altLang="en-US" sz="2000" dirty="0" smtClean="0"/>
              <a:t>需递交预</a:t>
            </a:r>
            <a:r>
              <a:rPr lang="zh-CN" altLang="en-US" sz="2000" dirty="0" smtClean="0"/>
              <a:t>回</a:t>
            </a:r>
            <a:r>
              <a:rPr lang="zh-CN" altLang="en-US" sz="2000" dirty="0"/>
              <a:t>复</a:t>
            </a:r>
            <a:r>
              <a:rPr lang="zh-CN" altLang="en-US" sz="2000" dirty="0" smtClean="0"/>
              <a:t>，</a:t>
            </a:r>
            <a:r>
              <a:rPr lang="zh-CN" altLang="en-US" sz="2000" dirty="0"/>
              <a:t>可放弃该权利</a:t>
            </a:r>
            <a:endParaRPr lang="en-US" altLang="zh-CN" sz="2000" dirty="0"/>
          </a:p>
          <a:p>
            <a:pPr>
              <a:lnSpc>
                <a:spcPts val="2700"/>
              </a:lnSpc>
              <a:spcBef>
                <a:spcPts val="1800"/>
              </a:spcBef>
            </a:pPr>
            <a:r>
              <a:rPr lang="zh-CN" altLang="en-US" sz="2000" dirty="0"/>
              <a:t>可</a:t>
            </a:r>
            <a:r>
              <a:rPr lang="zh-CN" altLang="en-US" sz="2000" dirty="0" smtClean="0"/>
              <a:t>以考虑全局而决</a:t>
            </a:r>
            <a:r>
              <a:rPr lang="zh-CN" altLang="en-US" sz="2000" dirty="0"/>
              <a:t>定</a:t>
            </a:r>
            <a:r>
              <a:rPr lang="zh-CN" altLang="en-US" sz="2000" dirty="0" smtClean="0"/>
              <a:t>不</a:t>
            </a:r>
            <a:r>
              <a:rPr lang="zh-CN" altLang="en-US" sz="2000" dirty="0"/>
              <a:t>递交</a:t>
            </a:r>
            <a:r>
              <a:rPr lang="zh-CN" altLang="en-US" sz="2000" dirty="0" smtClean="0"/>
              <a:t>预</a:t>
            </a:r>
            <a:r>
              <a:rPr lang="zh-CN" altLang="en-US" sz="2000" dirty="0"/>
              <a:t>答复</a:t>
            </a:r>
            <a:endParaRPr lang="en-US" altLang="zh-CN" sz="2000" dirty="0"/>
          </a:p>
          <a:p>
            <a:pPr>
              <a:lnSpc>
                <a:spcPts val="2700"/>
              </a:lnSpc>
              <a:spcBef>
                <a:spcPts val="1800"/>
              </a:spcBef>
            </a:pPr>
            <a:r>
              <a:rPr lang="zh-CN" altLang="en-US" sz="2000" dirty="0"/>
              <a:t>通</a:t>
            </a:r>
            <a:r>
              <a:rPr lang="zh-CN" altLang="en-US" sz="2000" dirty="0" smtClean="0"/>
              <a:t>常请</a:t>
            </a:r>
            <a:r>
              <a:rPr lang="zh-CN" altLang="en-US" sz="2000" dirty="0" smtClean="0"/>
              <a:t>求</a:t>
            </a:r>
            <a:r>
              <a:rPr lang="zh-CN" altLang="en-US" sz="2000" dirty="0"/>
              <a:t>权</a:t>
            </a:r>
            <a:r>
              <a:rPr lang="zh-CN" altLang="en-US" sz="2000" dirty="0" smtClean="0"/>
              <a:t>人不回</a:t>
            </a:r>
            <a:r>
              <a:rPr lang="zh-CN" altLang="en-US" sz="2000" dirty="0"/>
              <a:t>应所有权人的预答复</a:t>
            </a:r>
            <a:endParaRPr lang="en-US" altLang="zh-CN" sz="2000" dirty="0"/>
          </a:p>
          <a:p>
            <a:pPr>
              <a:lnSpc>
                <a:spcPts val="2700"/>
              </a:lnSpc>
              <a:spcBef>
                <a:spcPts val="1800"/>
              </a:spcBef>
            </a:pPr>
            <a:r>
              <a:rPr lang="zh-CN" altLang="en-US" sz="2000" dirty="0"/>
              <a:t>攻击</a:t>
            </a:r>
            <a:r>
              <a:rPr lang="zh-CN" altLang="en-US" sz="2000" dirty="0" smtClean="0"/>
              <a:t>请</a:t>
            </a:r>
            <a:r>
              <a:rPr lang="zh-CN" altLang="en-US" sz="2000" dirty="0" smtClean="0"/>
              <a:t>求</a:t>
            </a:r>
            <a:r>
              <a:rPr lang="zh-CN" altLang="en-US" sz="2000" dirty="0"/>
              <a:t>权</a:t>
            </a:r>
            <a:r>
              <a:rPr lang="zh-CN" altLang="en-US" sz="2000" dirty="0" smtClean="0"/>
              <a:t>人</a:t>
            </a:r>
            <a:r>
              <a:rPr lang="zh-CN" altLang="en-US" sz="2000" dirty="0"/>
              <a:t>无法</a:t>
            </a:r>
            <a:r>
              <a:rPr lang="zh-CN" altLang="en-US" sz="2000" dirty="0" smtClean="0"/>
              <a:t>确</a:t>
            </a:r>
            <a:r>
              <a:rPr lang="zh-CN" altLang="en-US" sz="2000" dirty="0"/>
              <a:t>认真正的受益人或所有权归属</a:t>
            </a:r>
            <a:endParaRPr lang="en-US" altLang="zh-CN" sz="2000" dirty="0"/>
          </a:p>
          <a:p>
            <a:pPr>
              <a:lnSpc>
                <a:spcPts val="2700"/>
              </a:lnSpc>
              <a:spcBef>
                <a:spcPts val="1800"/>
              </a:spcBef>
            </a:pPr>
            <a:r>
              <a:rPr lang="zh-CN" altLang="en-US" sz="2000" dirty="0"/>
              <a:t>不遵守程序要求，如对无效进行宣告判决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93138543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5125" y="365125"/>
            <a:ext cx="8421688" cy="800219"/>
          </a:xfrm>
        </p:spPr>
        <p:txBody>
          <a:bodyPr/>
          <a:lstStyle/>
          <a:p>
            <a:pPr algn="ctr"/>
            <a:r>
              <a:rPr lang="en-US" dirty="0"/>
              <a:t>Considerations for Patent Owner's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Preliminary </a:t>
            </a:r>
            <a:r>
              <a:rPr lang="en-US" dirty="0"/>
              <a:t>Response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spcBef>
                <a:spcPts val="1800"/>
              </a:spcBef>
            </a:pPr>
            <a:r>
              <a:rPr lang="en-US" sz="2000" dirty="0"/>
              <a:t>For CBM, disclaim financial claims after institution; grounds for termination (newly tested)</a:t>
            </a:r>
          </a:p>
          <a:p>
            <a:pPr>
              <a:spcBef>
                <a:spcPts val="1800"/>
              </a:spcBef>
            </a:pPr>
            <a:r>
              <a:rPr lang="en-US" sz="2000" dirty="0"/>
              <a:t>Attack prior art; rationale to combine; give construction to terms Petitioner failed to construe</a:t>
            </a:r>
          </a:p>
          <a:p>
            <a:pPr>
              <a:spcBef>
                <a:spcPts val="1800"/>
              </a:spcBef>
            </a:pPr>
            <a:r>
              <a:rPr lang="en-US" sz="2000" dirty="0"/>
              <a:t>Attack expert witness’ expertise and one of ordinary skill in the art and conclusory statements</a:t>
            </a:r>
          </a:p>
          <a:p>
            <a:pPr marL="0" indent="0">
              <a:spcBef>
                <a:spcPts val="1800"/>
              </a:spcBef>
              <a:buNone/>
            </a:pPr>
            <a:endParaRPr lang="en-US" sz="20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lnSpc>
                <a:spcPts val="3400"/>
              </a:lnSpc>
              <a:spcBef>
                <a:spcPts val="1800"/>
              </a:spcBef>
            </a:pPr>
            <a:r>
              <a:rPr lang="zh-CN" altLang="en-US" sz="2000" dirty="0" smtClean="0"/>
              <a:t>在“涵盖商业方法”中</a:t>
            </a:r>
            <a:r>
              <a:rPr lang="zh-CN" altLang="en-US" sz="2000" dirty="0" smtClean="0"/>
              <a:t>，在复审决定后放弃金融权利要求；作为永久终止的理</a:t>
            </a:r>
            <a:r>
              <a:rPr lang="zh-CN" altLang="en-US" sz="2000" dirty="0" smtClean="0"/>
              <a:t>由（</a:t>
            </a:r>
            <a:r>
              <a:rPr lang="zh-CN" altLang="en-US" sz="2000" dirty="0"/>
              <a:t>最新验证）</a:t>
            </a:r>
            <a:endParaRPr lang="en-US" altLang="zh-CN" sz="2000" dirty="0"/>
          </a:p>
          <a:p>
            <a:pPr>
              <a:lnSpc>
                <a:spcPts val="3400"/>
              </a:lnSpc>
              <a:spcBef>
                <a:spcPts val="1800"/>
              </a:spcBef>
            </a:pPr>
            <a:r>
              <a:rPr lang="zh-CN" altLang="en-US" sz="2000" dirty="0"/>
              <a:t>攻击</a:t>
            </a:r>
            <a:r>
              <a:rPr lang="zh-CN" altLang="en-US" sz="2000" dirty="0" smtClean="0"/>
              <a:t>现</a:t>
            </a:r>
            <a:r>
              <a:rPr lang="zh-CN" altLang="en-US" sz="2000" dirty="0" smtClean="0"/>
              <a:t>有技术；结合的合理性；对起诉人未解释的权利要求进行解释</a:t>
            </a:r>
            <a:endParaRPr lang="en-US" altLang="zh-CN" sz="2000" dirty="0"/>
          </a:p>
          <a:p>
            <a:pPr>
              <a:lnSpc>
                <a:spcPts val="3400"/>
              </a:lnSpc>
              <a:spcBef>
                <a:spcPts val="1800"/>
              </a:spcBef>
            </a:pPr>
            <a:r>
              <a:rPr lang="zh-CN" altLang="en-US" sz="2000" dirty="0"/>
              <a:t>攻击</a:t>
            </a:r>
            <a:r>
              <a:rPr lang="zh-CN" altLang="en-US" sz="2000" dirty="0" smtClean="0"/>
              <a:t>专</a:t>
            </a:r>
            <a:r>
              <a:rPr lang="zh-CN" altLang="en-US" sz="2000" dirty="0"/>
              <a:t>家证人的专业性</a:t>
            </a:r>
            <a:r>
              <a:rPr lang="zh-CN" altLang="en-US" sz="2000" dirty="0"/>
              <a:t>、所属技术领域人员及</a:t>
            </a:r>
            <a:r>
              <a:rPr lang="zh-CN" altLang="en-US" sz="2000" dirty="0"/>
              <a:t>结论性陈述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5606668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5125" y="365125"/>
            <a:ext cx="8421688" cy="1200329"/>
          </a:xfrm>
        </p:spPr>
        <p:txBody>
          <a:bodyPr/>
          <a:lstStyle/>
          <a:p>
            <a:r>
              <a:rPr lang="en-US" smtClean="0"/>
              <a:t>Case - Use of Post-Grant Proceedings in Litigation:</a:t>
            </a:r>
            <a:br>
              <a:rPr lang="en-US" smtClean="0"/>
            </a:br>
            <a:r>
              <a:rPr lang="en-US" i="1" smtClean="0"/>
              <a:t>CallWave Communication LLC v. AT&amp;T Mobility LLC et al.</a:t>
            </a:r>
            <a:r>
              <a:rPr lang="en-US" smtClean="0"/>
              <a:t>, 1:12-cv-01701 (D. Del.)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sz="2000" dirty="0" smtClean="0"/>
          </a:p>
          <a:p>
            <a:endParaRPr lang="en-US" sz="2000" dirty="0"/>
          </a:p>
          <a:p>
            <a:endParaRPr lang="en-US" sz="2000" dirty="0" smtClean="0"/>
          </a:p>
          <a:p>
            <a:endParaRPr lang="en-US" sz="2000" dirty="0"/>
          </a:p>
          <a:p>
            <a:endParaRPr lang="en-US" sz="2000" dirty="0" smtClean="0"/>
          </a:p>
          <a:p>
            <a:endParaRPr lang="en-US" sz="2000" dirty="0"/>
          </a:p>
          <a:p>
            <a:r>
              <a:rPr lang="en-US" sz="2000" dirty="0" smtClean="0"/>
              <a:t>Strategic motion practice removed induced infringement and willfulness</a:t>
            </a:r>
            <a:endParaRPr lang="en-US" sz="20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altLang="zh-CN" sz="2000" dirty="0" smtClean="0"/>
          </a:p>
          <a:p>
            <a:endParaRPr lang="en-US" altLang="zh-CN" sz="2000" dirty="0" smtClean="0"/>
          </a:p>
          <a:p>
            <a:endParaRPr lang="en-US" altLang="zh-CN" sz="2000" dirty="0"/>
          </a:p>
          <a:p>
            <a:endParaRPr lang="en-US" altLang="zh-CN" sz="2000" dirty="0" smtClean="0"/>
          </a:p>
          <a:p>
            <a:endParaRPr lang="en-US" altLang="zh-CN" sz="2000" dirty="0"/>
          </a:p>
          <a:p>
            <a:endParaRPr lang="en-US" altLang="zh-CN" sz="2000" dirty="0"/>
          </a:p>
          <a:p>
            <a:r>
              <a:rPr lang="zh-CN" altLang="en-US" sz="2000" dirty="0" smtClean="0"/>
              <a:t>策略性的提出动</a:t>
            </a:r>
            <a:r>
              <a:rPr lang="zh-CN" altLang="en-US" sz="2000" dirty="0" smtClean="0"/>
              <a:t>议以排除诱</a:t>
            </a:r>
            <a:r>
              <a:rPr lang="zh-CN" altLang="en-US" sz="2000" dirty="0" smtClean="0"/>
              <a:t>导侵权和故</a:t>
            </a:r>
            <a:r>
              <a:rPr lang="zh-CN" altLang="en-US" sz="2000" dirty="0" smtClean="0"/>
              <a:t>意侵权。</a:t>
            </a:r>
            <a:endParaRPr lang="en-US" altLang="zh-CN" sz="2000" dirty="0" smtClean="0"/>
          </a:p>
          <a:p>
            <a:endParaRPr lang="en-US" sz="2000" dirty="0"/>
          </a:p>
          <a:p>
            <a:endParaRPr lang="en-US" sz="2000" dirty="0" smtClean="0"/>
          </a:p>
          <a:p>
            <a:endParaRPr lang="en-US" sz="2000" dirty="0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467544" y="2348880"/>
            <a:ext cx="2534648" cy="1656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05329297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/>
          <p:cNvGrpSpPr/>
          <p:nvPr/>
        </p:nvGrpSpPr>
        <p:grpSpPr>
          <a:xfrm>
            <a:off x="88031" y="855488"/>
            <a:ext cx="8804450" cy="5386935"/>
            <a:chOff x="1" y="986971"/>
            <a:chExt cx="9143999" cy="5480574"/>
          </a:xfrm>
        </p:grpSpPr>
        <p:pic>
          <p:nvPicPr>
            <p:cNvPr id="36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4241" t="1279" r="-13916" b="-5206"/>
            <a:stretch/>
          </p:blipFill>
          <p:spPr>
            <a:xfrm>
              <a:off x="1" y="986971"/>
              <a:ext cx="9143999" cy="5386935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37" name="Group 36"/>
            <p:cNvGrpSpPr/>
            <p:nvPr/>
          </p:nvGrpSpPr>
          <p:grpSpPr>
            <a:xfrm>
              <a:off x="3346660" y="1129489"/>
              <a:ext cx="2264947" cy="646972"/>
              <a:chOff x="3646843" y="932887"/>
              <a:chExt cx="2264947" cy="646972"/>
            </a:xfrm>
            <a:solidFill>
              <a:srgbClr val="00B050"/>
            </a:solidFill>
          </p:grpSpPr>
          <p:sp>
            <p:nvSpPr>
              <p:cNvPr id="58" name="Oval 57"/>
              <p:cNvSpPr/>
              <p:nvPr/>
            </p:nvSpPr>
            <p:spPr>
              <a:xfrm>
                <a:off x="3646843" y="932887"/>
                <a:ext cx="656215" cy="646972"/>
              </a:xfrm>
              <a:prstGeom prst="ellipse">
                <a:avLst/>
              </a:prstGeom>
              <a:noFill/>
              <a:ln w="38100">
                <a:solidFill>
                  <a:srgbClr val="00B050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wrap="square" rtlCol="0" anchor="ctr">
                <a:noAutofit/>
              </a:bodyPr>
              <a:lstStyle/>
              <a:p>
                <a:pPr algn="ctr"/>
                <a:endParaRPr lang="en-US" b="1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/>
                </a:endParaRPr>
              </a:p>
            </p:txBody>
          </p:sp>
          <p:grpSp>
            <p:nvGrpSpPr>
              <p:cNvPr id="59" name="Group 58"/>
              <p:cNvGrpSpPr/>
              <p:nvPr/>
            </p:nvGrpSpPr>
            <p:grpSpPr>
              <a:xfrm>
                <a:off x="4188462" y="1085770"/>
                <a:ext cx="1723328" cy="412590"/>
                <a:chOff x="4188462" y="1085770"/>
                <a:chExt cx="1723328" cy="412590"/>
              </a:xfrm>
              <a:grpFill/>
            </p:grpSpPr>
            <p:sp>
              <p:nvSpPr>
                <p:cNvPr id="60" name="Rectangle 4"/>
                <p:cNvSpPr/>
                <p:nvPr/>
              </p:nvSpPr>
              <p:spPr>
                <a:xfrm>
                  <a:off x="4188462" y="1127231"/>
                  <a:ext cx="1517452" cy="371129"/>
                </a:xfrm>
                <a:custGeom>
                  <a:avLst/>
                  <a:gdLst>
                    <a:gd name="connsiteX0" fmla="*/ 0 w 1452283"/>
                    <a:gd name="connsiteY0" fmla="*/ 0 h 408791"/>
                    <a:gd name="connsiteX1" fmla="*/ 1452283 w 1452283"/>
                    <a:gd name="connsiteY1" fmla="*/ 0 h 408791"/>
                    <a:gd name="connsiteX2" fmla="*/ 1452283 w 1452283"/>
                    <a:gd name="connsiteY2" fmla="*/ 408791 h 408791"/>
                    <a:gd name="connsiteX3" fmla="*/ 0 w 1452283"/>
                    <a:gd name="connsiteY3" fmla="*/ 408791 h 408791"/>
                    <a:gd name="connsiteX4" fmla="*/ 0 w 1452283"/>
                    <a:gd name="connsiteY4" fmla="*/ 0 h 408791"/>
                    <a:gd name="connsiteX0dup0" fmla="*/ 0 w 1452283"/>
                    <a:gd name="connsiteY0dup0" fmla="*/ 0 h 408791"/>
                    <a:gd name="connsiteX1dup0" fmla="*/ 1452283 w 1452283"/>
                    <a:gd name="connsiteY1dup0" fmla="*/ 0 h 408791"/>
                    <a:gd name="connsiteX2dup0" fmla="*/ 1452283 w 1452283"/>
                    <a:gd name="connsiteY2dup0" fmla="*/ 408791 h 408791"/>
                    <a:gd name="connsiteX3dup0" fmla="*/ 0 w 1452283"/>
                    <a:gd name="connsiteY3dup0" fmla="*/ 408791 h 408791"/>
                    <a:gd name="connsiteX4dup0" fmla="*/ 0 w 1452283"/>
                    <a:gd name="connsiteY4dup0" fmla="*/ 0 h 408791"/>
                    <a:gd name="connsiteX0dup0dup1" fmla="*/ 43249 w 1495532"/>
                    <a:gd name="connsiteY0dup0dup1" fmla="*/ 0 h 414969"/>
                    <a:gd name="connsiteX1dup0dup1" fmla="*/ 1495532 w 1495532"/>
                    <a:gd name="connsiteY1dup0dup1" fmla="*/ 0 h 414969"/>
                    <a:gd name="connsiteX2dup0dup1" fmla="*/ 1495532 w 1495532"/>
                    <a:gd name="connsiteY2dup0dup1" fmla="*/ 408791 h 414969"/>
                    <a:gd name="connsiteX3dup0dup1" fmla="*/ 0 w 1495532"/>
                    <a:gd name="connsiteY3dup0dup1" fmla="*/ 414969 h 414969"/>
                    <a:gd name="connsiteX4dup0dup1" fmla="*/ 43249 w 1495532"/>
                    <a:gd name="connsiteY4dup0dup1" fmla="*/ 0 h 414969"/>
                    <a:gd name="connsiteX0dup0dup1dup2" fmla="*/ 43249 w 1495532"/>
                    <a:gd name="connsiteY0dup0dup1dup2" fmla="*/ 0 h 414969"/>
                    <a:gd name="connsiteX1dup0dup1dup2" fmla="*/ 1495532 w 1495532"/>
                    <a:gd name="connsiteY1dup0dup1dup2" fmla="*/ 0 h 414969"/>
                    <a:gd name="connsiteX2dup0dup1dup2" fmla="*/ 1495532 w 1495532"/>
                    <a:gd name="connsiteY2dup0dup1dup2" fmla="*/ 408791 h 414969"/>
                    <a:gd name="connsiteX3dup0dup1dup2" fmla="*/ 0 w 1495532"/>
                    <a:gd name="connsiteY3dup0dup1dup2" fmla="*/ 414969 h 414969"/>
                    <a:gd name="connsiteX4dup0dup1dup2" fmla="*/ 43249 w 1495532"/>
                    <a:gd name="connsiteY4dup0dup1dup2" fmla="*/ 0 h 414969"/>
                    <a:gd name="connsiteX0dup0dup1dup2dup3" fmla="*/ 43249 w 1495532"/>
                    <a:gd name="connsiteY0dup0dup1dup2dup3" fmla="*/ 2745 h 417714"/>
                    <a:gd name="connsiteX1dup0dup1dup2dup3" fmla="*/ 1495532 w 1495532"/>
                    <a:gd name="connsiteY1dup0dup1dup2dup3" fmla="*/ 2745 h 417714"/>
                    <a:gd name="connsiteX2dup0dup1dup2dup3" fmla="*/ 1495532 w 1495532"/>
                    <a:gd name="connsiteY2dup0dup1dup2dup3" fmla="*/ 411536 h 417714"/>
                    <a:gd name="connsiteX3dup0dup1dup2dup3" fmla="*/ 0 w 1495532"/>
                    <a:gd name="connsiteY3dup0dup1dup2dup3" fmla="*/ 417714 h 417714"/>
                    <a:gd name="connsiteX4dup0dup1dup2dup3" fmla="*/ 43249 w 1495532"/>
                    <a:gd name="connsiteY4dup0dup1dup2dup3" fmla="*/ 2745 h 417714"/>
                    <a:gd name="connsiteX0dup0dup1dup2dup3dup4" fmla="*/ 43249 w 1495532"/>
                    <a:gd name="connsiteY0dup0dup1dup2dup3dup4" fmla="*/ 2745 h 417714"/>
                    <a:gd name="connsiteX1dup0dup1dup2dup3dup4" fmla="*/ 1495532 w 1495532"/>
                    <a:gd name="connsiteY1dup0dup1dup2dup3dup4" fmla="*/ 2745 h 417714"/>
                    <a:gd name="connsiteX2dup0dup1dup2dup3dup4" fmla="*/ 1495532 w 1495532"/>
                    <a:gd name="connsiteY2dup0dup1dup2dup3dup4" fmla="*/ 411536 h 417714"/>
                    <a:gd name="connsiteX3dup0dup1dup2dup3dup4" fmla="*/ 0 w 1495532"/>
                    <a:gd name="connsiteY3dup0dup1dup2dup3dup4" fmla="*/ 417714 h 417714"/>
                    <a:gd name="connsiteX4dup0dup1dup2dup3dup4" fmla="*/ 43249 w 1495532"/>
                    <a:gd name="connsiteY4dup0dup1dup2dup3dup4" fmla="*/ 2745 h 417714"/>
                    <a:gd name="connsiteX0dup0dup1dup2dup3dup4dup5" fmla="*/ 43249 w 1495532"/>
                    <a:gd name="connsiteY0dup0dup1dup2dup3dup4dup5" fmla="*/ 2745 h 417714"/>
                    <a:gd name="connsiteX1dup0dup1dup2dup3dup4dup5" fmla="*/ 1495532 w 1495532"/>
                    <a:gd name="connsiteY1dup0dup1dup2dup3dup4dup5" fmla="*/ 2745 h 417714"/>
                    <a:gd name="connsiteX2dup0dup1dup2dup3dup4dup5" fmla="*/ 1495532 w 1495532"/>
                    <a:gd name="connsiteY2dup0dup1dup2dup3dup4dup5" fmla="*/ 411536 h 417714"/>
                    <a:gd name="connsiteX3dup0dup1dup2dup3dup4dup5" fmla="*/ 0 w 1495532"/>
                    <a:gd name="connsiteY3dup0dup1dup2dup3dup4dup5" fmla="*/ 417714 h 417714"/>
                    <a:gd name="connsiteX4dup0dup1dup2dup3dup4dup5" fmla="*/ 43249 w 1495532"/>
                    <a:gd name="connsiteY4dup0dup1dup2dup3dup4dup5" fmla="*/ 2745 h 417714"/>
                    <a:gd name="connsiteX0dup0dup1dup2dup3dup4dup5dup6" fmla="*/ 43249 w 1495532"/>
                    <a:gd name="connsiteY0dup0dup1dup2dup3dup4dup5dup6" fmla="*/ 2745 h 417714"/>
                    <a:gd name="connsiteX1dup0dup1dup2dup3dup4dup5dup6" fmla="*/ 1495532 w 1495532"/>
                    <a:gd name="connsiteY1dup0dup1dup2dup3dup4dup5dup6" fmla="*/ 2745 h 417714"/>
                    <a:gd name="connsiteX2dup0dup1dup2dup3dup4dup5dup6" fmla="*/ 1495532 w 1495532"/>
                    <a:gd name="connsiteY2dup0dup1dup2dup3dup4dup5dup6" fmla="*/ 411536 h 417714"/>
                    <a:gd name="connsiteX3dup0dup1dup2dup3dup4dup5dup6" fmla="*/ 0 w 1495532"/>
                    <a:gd name="connsiteY3dup0dup1dup2dup3dup4dup5dup6" fmla="*/ 417714 h 417714"/>
                    <a:gd name="connsiteX4dup0dup1dup2dup3dup4dup5dup6" fmla="*/ 43249 w 1495532"/>
                    <a:gd name="connsiteY4dup0dup1dup2dup3dup4dup5dup6" fmla="*/ 2745 h 417714"/>
                    <a:gd name="connsiteX0dup0dup1dup2dup3dup4dup5dup6dup7" fmla="*/ 43249 w 1495532"/>
                    <a:gd name="connsiteY0dup0dup1dup2dup3dup4dup5dup6dup7" fmla="*/ 2745 h 417714"/>
                    <a:gd name="connsiteX1dup0dup1dup2dup3dup4dup5dup6dup7" fmla="*/ 1495532 w 1495532"/>
                    <a:gd name="connsiteY1dup0dup1dup2dup3dup4dup5dup6dup7" fmla="*/ 2745 h 417714"/>
                    <a:gd name="connsiteX2dup0dup1dup2dup3dup4dup5dup6dup7" fmla="*/ 1495532 w 1495532"/>
                    <a:gd name="connsiteY2dup0dup1dup2dup3dup4dup5dup6dup7" fmla="*/ 411536 h 417714"/>
                    <a:gd name="connsiteX3dup0dup1dup2dup3dup4dup5dup6dup7" fmla="*/ 0 w 1495532"/>
                    <a:gd name="connsiteY3dup0dup1dup2dup3dup4dup5dup6dup7" fmla="*/ 417714 h 417714"/>
                    <a:gd name="connsiteX4dup0dup1dup2dup3dup4dup5dup6dup7" fmla="*/ 43249 w 1495532"/>
                    <a:gd name="connsiteY4dup0dup1dup2dup3dup4dup5dup6dup7" fmla="*/ 2745 h 417714"/>
                    <a:gd name="connsiteX0dup0dup1dup2dup3dup4dup5dup6dup7dup8" fmla="*/ 65169 w 1517452"/>
                    <a:gd name="connsiteY0dup0dup1dup2dup3dup4dup5dup6dup7dup8" fmla="*/ 2745 h 414583"/>
                    <a:gd name="connsiteX1dup0dup1dup2dup3dup4dup5dup6dup7dup8" fmla="*/ 1517452 w 1517452"/>
                    <a:gd name="connsiteY1dup0dup1dup2dup3dup4dup5dup6dup7dup8" fmla="*/ 2745 h 414583"/>
                    <a:gd name="connsiteX2dup0dup1dup2dup3dup4dup5dup6dup7dup8" fmla="*/ 1517452 w 1517452"/>
                    <a:gd name="connsiteY2dup0dup1dup2dup3dup4dup5dup6dup7dup8" fmla="*/ 411536 h 414583"/>
                    <a:gd name="connsiteX3dup0dup1dup2dup3dup4dup5dup6dup7dup8" fmla="*/ 0 w 1517452"/>
                    <a:gd name="connsiteY3dup0dup1dup2dup3dup4dup5dup6dup7dup8" fmla="*/ 414583 h 414583"/>
                    <a:gd name="connsiteX4dup0dup1dup2dup3dup4dup5dup6dup7dup8" fmla="*/ 65169 w 1517452"/>
                    <a:gd name="connsiteY4dup0dup1dup2dup3dup4dup5dup6dup7dup8" fmla="*/ 2745 h 414583"/>
                    <a:gd name="connsiteX0dup0dup1dup2dup3dup4dup5dup6dup7dup8dup9" fmla="*/ 65169 w 1517452"/>
                    <a:gd name="connsiteY0dup0dup1dup2dup3dup4dup5dup6dup7dup8dup9" fmla="*/ 2745 h 414583"/>
                    <a:gd name="connsiteX1dup0dup1dup2dup3dup4dup5dup6dup7dup8dup9" fmla="*/ 1517452 w 1517452"/>
                    <a:gd name="connsiteY1dup0dup1dup2dup3dup4dup5dup6dup7dup8dup9" fmla="*/ 2745 h 414583"/>
                    <a:gd name="connsiteX2dup0dup1dup2dup3dup4dup5dup6dup7dup8dup9" fmla="*/ 1517452 w 1517452"/>
                    <a:gd name="connsiteY2dup0dup1dup2dup3dup4dup5dup6dup7dup8dup9" fmla="*/ 411536 h 414583"/>
                    <a:gd name="connsiteX3dup0dup1dup2dup3dup4dup5dup6dup7dup8dup9" fmla="*/ 0 w 1517452"/>
                    <a:gd name="connsiteY3dup0dup1dup2dup3dup4dup5dup6dup7dup8dup9" fmla="*/ 414583 h 414583"/>
                    <a:gd name="connsiteX4dup0dup1dup2dup3dup4dup5dup6dup7dup8dup9" fmla="*/ 65169 w 1517452"/>
                    <a:gd name="connsiteY4dup0dup1dup2dup3dup4dup5dup6dup7dup8dup9" fmla="*/ 2745 h 414583"/>
                    <a:gd name="connsiteX0dup0dup1dup2dup3dup4dup5dup6dup7dup8dup9dup10" fmla="*/ 65169 w 1517452"/>
                    <a:gd name="connsiteY0dup0dup1dup2dup3dup4dup5dup6dup7dup8dup9dup10" fmla="*/ 2745 h 414583"/>
                    <a:gd name="connsiteX1dup0dup1dup2dup3dup4dup5dup6dup7dup8dup9dup10" fmla="*/ 1517452 w 1517452"/>
                    <a:gd name="connsiteY1dup0dup1dup2dup3dup4dup5dup6dup7dup8dup9dup10" fmla="*/ 2745 h 414583"/>
                    <a:gd name="connsiteX2dup0dup1dup2dup3dup4dup5dup6dup7dup8dup9dup10" fmla="*/ 1517452 w 1517452"/>
                    <a:gd name="connsiteY2dup0dup1dup2dup3dup4dup5dup6dup7dup8dup9dup10" fmla="*/ 411536 h 414583"/>
                    <a:gd name="connsiteX3dup0dup1dup2dup3dup4dup5dup6dup7dup8dup9dup10" fmla="*/ 0 w 1517452"/>
                    <a:gd name="connsiteY3dup0dup1dup2dup3dup4dup5dup6dup7dup8dup9dup10" fmla="*/ 414583 h 414583"/>
                    <a:gd name="connsiteX4dup0dup1dup2dup3dup4dup5dup6dup7dup8dup9dup10" fmla="*/ 65169 w 1517452"/>
                    <a:gd name="connsiteY4dup0dup1dup2dup3dup4dup5dup6dup7dup8dup9dup10" fmla="*/ 2745 h 414583"/>
                    <a:gd name="connsiteX0dup0dup1dup2dup3dup4dup5dup6dup7dup8dup9dup10dup11" fmla="*/ 93352 w 1517452"/>
                    <a:gd name="connsiteY0dup0dup1dup2dup3dup4dup5dup6dup7dup8dup9dup10dup11" fmla="*/ 40709 h 411838"/>
                    <a:gd name="connsiteX1dup0dup1dup2dup3dup4dup5dup6dup7dup8dup9dup10dup11" fmla="*/ 1517452 w 1517452"/>
                    <a:gd name="connsiteY1dup0dup1dup2dup3dup4dup5dup6dup7dup8dup9dup10dup11" fmla="*/ 0 h 411838"/>
                    <a:gd name="connsiteX2dup0dup1dup2dup3dup4dup5dup6dup7dup8dup9dup10dup11" fmla="*/ 1517452 w 1517452"/>
                    <a:gd name="connsiteY2dup0dup1dup2dup3dup4dup5dup6dup7dup8dup9dup10dup11" fmla="*/ 408791 h 411838"/>
                    <a:gd name="connsiteX3dup0dup1dup2dup3dup4dup5dup6dup7dup8dup9dup10dup11" fmla="*/ 0 w 1517452"/>
                    <a:gd name="connsiteY3dup0dup1dup2dup3dup4dup5dup6dup7dup8dup9dup10dup11" fmla="*/ 411838 h 411838"/>
                    <a:gd name="connsiteX4dup0dup1dup2dup3dup4dup5dup6dup7dup8dup9dup10dup11" fmla="*/ 93352 w 1517452"/>
                    <a:gd name="connsiteY4dup0dup1dup2dup3dup4dup5dup6dup7dup8dup9dup10dup11" fmla="*/ 40709 h 411838"/>
                    <a:gd name="connsiteX0dup0dup1dup2dup3dup4dup5dup6dup7dup8dup9dup10dup11dup12" fmla="*/ 93352 w 1604053"/>
                    <a:gd name="connsiteY0dup0dup1dup2dup3dup4dup5dup6dup7dup8dup9dup10dup11dup12" fmla="*/ 62043 h 433172"/>
                    <a:gd name="connsiteX1dup0dup1dup2dup3dup4dup5dup6dup7dup8dup9dup10dup11dup12" fmla="*/ 1492091 w 1604053"/>
                    <a:gd name="connsiteY1dup0dup1dup2dup3dup4dup5dup6dup7dup8dup9dup10dup11dup12" fmla="*/ 77812 h 433172"/>
                    <a:gd name="connsiteX2dup0dup1dup2dup3dup4dup5dup6dup7dup8dup9dup10dup11dup12" fmla="*/ 1517452 w 1604053"/>
                    <a:gd name="connsiteY2dup0dup1dup2dup3dup4dup5dup6dup7dup8dup9dup10dup11dup12" fmla="*/ 21334 h 433172"/>
                    <a:gd name="connsiteX3dup0dup1dup2dup3dup4dup5dup6dup7dup8dup9dup10dup11dup12" fmla="*/ 1517452 w 1604053"/>
                    <a:gd name="connsiteY3dup0dup1dup2dup3dup4dup5dup6dup7dup8dup9dup10dup11dup12" fmla="*/ 430125 h 433172"/>
                    <a:gd name="connsiteX4dup0dup1dup2dup3dup4dup5dup6dup7dup8dup9dup10dup11dup12" fmla="*/ 0 w 1604053"/>
                    <a:gd name="connsiteY4dup0dup1dup2dup3dup4dup5dup6dup7dup8dup9dup10dup11dup12" fmla="*/ 433172 h 433172"/>
                    <a:gd name="connsiteX5" fmla="*/ 93352 w 1604053"/>
                    <a:gd name="connsiteY5" fmla="*/ 62043 h 433172"/>
                    <a:gd name="connsiteX0dup0dup1dup2dup3dup4dup5dup6dup7dup8dup9dup10dup11dup12dup13" fmla="*/ 93352 w 1517452"/>
                    <a:gd name="connsiteY0dup0dup1dup2dup3dup4dup5dup6dup7dup8dup9dup10dup11dup12dup13" fmla="*/ 60999 h 432128"/>
                    <a:gd name="connsiteX1dup0dup1dup2dup3dup4dup5dup6dup7dup8dup9dup10dup11dup12dup13" fmla="*/ 1492091 w 1517452"/>
                    <a:gd name="connsiteY1dup0dup1dup2dup3dup4dup5dup6dup7dup8dup9dup10dup11dup12dup13" fmla="*/ 76768 h 432128"/>
                    <a:gd name="connsiteX2dup0dup1dup2dup3dup4dup5dup6dup7dup8dup9dup10dup11dup12dup13" fmla="*/ 1517452 w 1517452"/>
                    <a:gd name="connsiteY2dup0dup1dup2dup3dup4dup5dup6dup7dup8dup9dup10dup11dup12dup13" fmla="*/ 20290 h 432128"/>
                    <a:gd name="connsiteX3dup0dup1dup2dup3dup4dup5dup6dup7dup8dup9dup10dup11dup12dup13" fmla="*/ 1517452 w 1517452"/>
                    <a:gd name="connsiteY3dup0dup1dup2dup3dup4dup5dup6dup7dup8dup9dup10dup11dup12dup13" fmla="*/ 429081 h 432128"/>
                    <a:gd name="connsiteX4dup0dup1dup2dup3dup4dup5dup6dup7dup8dup9dup10dup11dup12dup13" fmla="*/ 0 w 1517452"/>
                    <a:gd name="connsiteY4dup0dup1dup2dup3dup4dup5dup6dup7dup8dup9dup10dup11dup12dup13" fmla="*/ 432128 h 432128"/>
                    <a:gd name="connsiteX5dup0" fmla="*/ 93352 w 1517452"/>
                    <a:gd name="connsiteY5dup0" fmla="*/ 60999 h 432128"/>
                    <a:gd name="connsiteX0dup0dup1dup2dup3dup4dup5dup6dup7dup8dup9dup10dup11dup12dup13dup14" fmla="*/ 93352 w 1517452"/>
                    <a:gd name="connsiteY0dup0dup1dup2dup3dup4dup5dup6dup7dup8dup9dup10dup11dup12dup13dup14" fmla="*/ 72904 h 444033"/>
                    <a:gd name="connsiteX1dup0dup1dup2dup3dup4dup5dup6dup7dup8dup9dup10dup11dup12dup13dup14" fmla="*/ 1517452 w 1517452"/>
                    <a:gd name="connsiteY1dup0dup1dup2dup3dup4dup5dup6dup7dup8dup9dup10dup11dup12dup13dup14" fmla="*/ 32195 h 444033"/>
                    <a:gd name="connsiteX2dup0dup1dup2dup3dup4dup5dup6dup7dup8dup9dup10dup11dup12dup13dup14" fmla="*/ 1517452 w 1517452"/>
                    <a:gd name="connsiteY2dup0dup1dup2dup3dup4dup5dup6dup7dup8dup9dup10dup11dup12dup13dup14" fmla="*/ 440986 h 444033"/>
                    <a:gd name="connsiteX3dup0dup1dup2dup3dup4dup5dup6dup7dup8dup9dup10dup11dup12dup13dup14" fmla="*/ 0 w 1517452"/>
                    <a:gd name="connsiteY3dup0dup1dup2dup3dup4dup5dup6dup7dup8dup9dup10dup11dup12dup13dup14" fmla="*/ 444033 h 444033"/>
                    <a:gd name="connsiteX4dup0dup1dup2dup3dup4dup5dup6dup7dup8dup9dup10dup11dup12dup13dup14" fmla="*/ 93352 w 1517452"/>
                    <a:gd name="connsiteY4dup0dup1dup2dup3dup4dup5dup6dup7dup8dup9dup10dup11dup12dup13dup14" fmla="*/ 72904 h 444033"/>
                    <a:gd name="connsiteX0dup0dup1dup2dup3dup4dup5dup6dup7dup8dup9dup10dup11dup12dup13dup14dup15" fmla="*/ 93352 w 1517452"/>
                    <a:gd name="connsiteY0dup0dup1dup2dup3dup4dup5dup6dup7dup8dup9dup10dup11dup12dup13dup14dup15" fmla="*/ 40709 h 411838"/>
                    <a:gd name="connsiteX1dup0dup1dup2dup3dup4dup5dup6dup7dup8dup9dup10dup11dup12dup13dup14dup15" fmla="*/ 1517452 w 1517452"/>
                    <a:gd name="connsiteY1dup0dup1dup2dup3dup4dup5dup6dup7dup8dup9dup10dup11dup12dup13dup14dup15" fmla="*/ 0 h 411838"/>
                    <a:gd name="connsiteX2dup0dup1dup2dup3dup4dup5dup6dup7dup8dup9dup10dup11dup12dup13dup14dup15" fmla="*/ 1517452 w 1517452"/>
                    <a:gd name="connsiteY2dup0dup1dup2dup3dup4dup5dup6dup7dup8dup9dup10dup11dup12dup13dup14dup15" fmla="*/ 408791 h 411838"/>
                    <a:gd name="connsiteX3dup0dup1dup2dup3dup4dup5dup6dup7dup8dup9dup10dup11dup12dup13dup14dup15" fmla="*/ 0 w 1517452"/>
                    <a:gd name="connsiteY3dup0dup1dup2dup3dup4dup5dup6dup7dup8dup9dup10dup11dup12dup13dup14dup15" fmla="*/ 411838 h 411838"/>
                    <a:gd name="connsiteX4dup0dup1dup2dup3dup4dup5dup6dup7dup8dup9dup10dup11dup12dup13dup14dup15" fmla="*/ 93352 w 1517452"/>
                    <a:gd name="connsiteY4dup0dup1dup2dup3dup4dup5dup6dup7dup8dup9dup10dup11dup12dup13dup14dup15" fmla="*/ 40709 h 411838"/>
                    <a:gd name="connsiteX0dup0dup1dup2dup3dup4dup5dup6dup7dup8dup9dup10dup11dup12dup13dup14dup15dup16" fmla="*/ 93352 w 1517452"/>
                    <a:gd name="connsiteY0dup0dup1dup2dup3dup4dup5dup6dup7dup8dup9dup10dup11dup12dup13dup14dup15dup16" fmla="*/ 24803 h 395932"/>
                    <a:gd name="connsiteX1dup0dup1dup2dup3dup4dup5dup6dup7dup8dup9dup10dup11dup12dup13dup14dup15dup16" fmla="*/ 1514320 w 1517452"/>
                    <a:gd name="connsiteY1dup0dup1dup2dup3dup4dup5dup6dup7dup8dup9dup10dup11dup12dup13dup14dup15dup16" fmla="*/ 31066 h 395932"/>
                    <a:gd name="connsiteX2dup0dup1dup2dup3dup4dup5dup6dup7dup8dup9dup10dup11dup12dup13dup14dup15dup16" fmla="*/ 1517452 w 1517452"/>
                    <a:gd name="connsiteY2dup0dup1dup2dup3dup4dup5dup6dup7dup8dup9dup10dup11dup12dup13dup14dup15dup16" fmla="*/ 392885 h 395932"/>
                    <a:gd name="connsiteX3dup0dup1dup2dup3dup4dup5dup6dup7dup8dup9dup10dup11dup12dup13dup14dup15dup16" fmla="*/ 0 w 1517452"/>
                    <a:gd name="connsiteY3dup0dup1dup2dup3dup4dup5dup6dup7dup8dup9dup10dup11dup12dup13dup14dup15dup16" fmla="*/ 395932 h 395932"/>
                    <a:gd name="connsiteX4dup0dup1dup2dup3dup4dup5dup6dup7dup8dup9dup10dup11dup12dup13dup14dup15dup16" fmla="*/ 93352 w 1517452"/>
                    <a:gd name="connsiteY4dup0dup1dup2dup3dup4dup5dup6dup7dup8dup9dup10dup11dup12dup13dup14dup15dup16" fmla="*/ 24803 h 395932"/>
                    <a:gd name="connsiteX0dup0dup1dup2dup3dup4dup5dup6dup7dup8dup9dup10dup11dup12dup13dup14dup15dup16dup17" fmla="*/ 93352 w 1517452"/>
                    <a:gd name="connsiteY0dup0dup1dup2dup3dup4dup5dup6dup7dup8dup9dup10dup11dup12dup13dup14dup15dup16dup17" fmla="*/ 30685 h 401814"/>
                    <a:gd name="connsiteX1dup0dup1dup2dup3dup4dup5dup6dup7dup8dup9dup10dup11dup12dup13dup14dup15dup16dup17" fmla="*/ 1514320 w 1517452"/>
                    <a:gd name="connsiteY1dup0dup1dup2dup3dup4dup5dup6dup7dup8dup9dup10dup11dup12dup13dup14dup15dup16dup17" fmla="*/ 36948 h 401814"/>
                    <a:gd name="connsiteX2dup0dup1dup2dup3dup4dup5dup6dup7dup8dup9dup10dup11dup12dup13dup14dup15dup16dup17" fmla="*/ 1517452 w 1517452"/>
                    <a:gd name="connsiteY2dup0dup1dup2dup3dup4dup5dup6dup7dup8dup9dup10dup11dup12dup13dup14dup15dup16dup17" fmla="*/ 398767 h 401814"/>
                    <a:gd name="connsiteX3dup0dup1dup2dup3dup4dup5dup6dup7dup8dup9dup10dup11dup12dup13dup14dup15dup16dup17" fmla="*/ 0 w 1517452"/>
                    <a:gd name="connsiteY3dup0dup1dup2dup3dup4dup5dup6dup7dup8dup9dup10dup11dup12dup13dup14dup15dup16dup17" fmla="*/ 401814 h 401814"/>
                    <a:gd name="connsiteX4dup0dup1dup2dup3dup4dup5dup6dup7dup8dup9dup10dup11dup12dup13dup14dup15dup16dup17" fmla="*/ 93352 w 1517452"/>
                    <a:gd name="connsiteY4dup0dup1dup2dup3dup4dup5dup6dup7dup8dup9dup10dup11dup12dup13dup14dup15dup16dup17" fmla="*/ 30685 h 401814"/>
                    <a:gd name="connsiteX0dup0dup1dup2dup3dup4dup5dup6dup7dup8dup9dup10dup11dup12dup13dup14dup15dup16dup17dup18" fmla="*/ 93352 w 1517452"/>
                    <a:gd name="connsiteY0dup0dup1dup2dup3dup4dup5dup6dup7dup8dup9dup10dup11dup12dup13dup14dup15dup16dup17dup18" fmla="*/ 32123 h 403252"/>
                    <a:gd name="connsiteX1dup0dup1dup2dup3dup4dup5dup6dup7dup8dup9dup10dup11dup12dup13dup14dup15dup16dup17dup18" fmla="*/ 1514320 w 1517452"/>
                    <a:gd name="connsiteY1dup0dup1dup2dup3dup4dup5dup6dup7dup8dup9dup10dup11dup12dup13dup14dup15dup16dup17dup18" fmla="*/ 38386 h 403252"/>
                    <a:gd name="connsiteX2dup0dup1dup2dup3dup4dup5dup6dup7dup8dup9dup10dup11dup12dup13dup14dup15dup16dup17dup18" fmla="*/ 1517452 w 1517452"/>
                    <a:gd name="connsiteY2dup0dup1dup2dup3dup4dup5dup6dup7dup8dup9dup10dup11dup12dup13dup14dup15dup16dup17dup18" fmla="*/ 400205 h 403252"/>
                    <a:gd name="connsiteX3dup0dup1dup2dup3dup4dup5dup6dup7dup8dup9dup10dup11dup12dup13dup14dup15dup16dup17dup18" fmla="*/ 0 w 1517452"/>
                    <a:gd name="connsiteY3dup0dup1dup2dup3dup4dup5dup6dup7dup8dup9dup10dup11dup12dup13dup14dup15dup16dup17dup18" fmla="*/ 403252 h 403252"/>
                    <a:gd name="connsiteX4dup0dup1dup2dup3dup4dup5dup6dup7dup8dup9dup10dup11dup12dup13dup14dup15dup16dup17dup18" fmla="*/ 93352 w 1517452"/>
                    <a:gd name="connsiteY4dup0dup1dup2dup3dup4dup5dup6dup7dup8dup9dup10dup11dup12dup13dup14dup15dup16dup17dup18" fmla="*/ 32123 h 403252"/>
                    <a:gd name="connsiteX0dup0dup1dup2dup3dup4dup5dup6dup7dup8dup9dup10dup11dup12dup13dup14dup15dup16dup17dup18dup19" fmla="*/ 93352 w 1517452"/>
                    <a:gd name="connsiteY0dup0dup1dup2dup3dup4dup5dup6dup7dup8dup9dup10dup11dup12dup13dup14dup15dup16dup17dup18dup19" fmla="*/ 0 h 371129"/>
                    <a:gd name="connsiteX1dup0dup1dup2dup3dup4dup5dup6dup7dup8dup9dup10dup11dup12dup13dup14dup15dup16dup17dup18dup19" fmla="*/ 1514320 w 1517452"/>
                    <a:gd name="connsiteY1dup0dup1dup2dup3dup4dup5dup6dup7dup8dup9dup10dup11dup12dup13dup14dup15dup16dup17dup18dup19" fmla="*/ 6263 h 371129"/>
                    <a:gd name="connsiteX2dup0dup1dup2dup3dup4dup5dup6dup7dup8dup9dup10dup11dup12dup13dup14dup15dup16dup17dup18dup19" fmla="*/ 1517452 w 1517452"/>
                    <a:gd name="connsiteY2dup0dup1dup2dup3dup4dup5dup6dup7dup8dup9dup10dup11dup12dup13dup14dup15dup16dup17dup18dup19" fmla="*/ 368082 h 371129"/>
                    <a:gd name="connsiteX3dup0dup1dup2dup3dup4dup5dup6dup7dup8dup9dup10dup11dup12dup13dup14dup15dup16dup17dup18dup19" fmla="*/ 0 w 1517452"/>
                    <a:gd name="connsiteY3dup0dup1dup2dup3dup4dup5dup6dup7dup8dup9dup10dup11dup12dup13dup14dup15dup16dup17dup18dup19" fmla="*/ 371129 h 371129"/>
                    <a:gd name="connsiteX4dup0dup1dup2dup3dup4dup5dup6dup7dup8dup9dup10dup11dup12dup13dup14dup15dup16dup17dup18dup19" fmla="*/ 93352 w 1517452"/>
                    <a:gd name="connsiteY4dup0dup1dup2dup3dup4dup5dup6dup7dup8dup9dup10dup11dup12dup13dup14dup15dup16dup17dup18dup19" fmla="*/ 0 h 371129"/>
                  </a:gdLst>
                  <a:ahLst/>
                  <a:cxnLst>
                    <a:cxn ang="0">
                      <a:pos x="connsiteX0dup0dup1dup2dup3dup4dup5dup6dup7dup8dup9dup10dup11dup12dup13dup14dup15dup16dup17dup18dup19" y="connsiteY0dup0dup1dup2dup3dup4dup5dup6dup7dup8dup9dup10dup11dup12dup13dup14dup15dup16dup17dup18dup19"/>
                    </a:cxn>
                    <a:cxn ang="0">
                      <a:pos x="connsiteX1dup0dup1dup2dup3dup4dup5dup6dup7dup8dup9dup10dup11dup12dup13dup14dup15dup16dup17dup18dup19" y="connsiteY1dup0dup1dup2dup3dup4dup5dup6dup7dup8dup9dup10dup11dup12dup13dup14dup15dup16dup17dup18dup19"/>
                    </a:cxn>
                    <a:cxn ang="0">
                      <a:pos x="connsiteX2dup0dup1dup2dup3dup4dup5dup6dup7dup8dup9dup10dup11dup12dup13dup14dup15dup16dup17dup18dup19" y="connsiteY2dup0dup1dup2dup3dup4dup5dup6dup7dup8dup9dup10dup11dup12dup13dup14dup15dup16dup17dup18dup19"/>
                    </a:cxn>
                    <a:cxn ang="0">
                      <a:pos x="connsiteX3dup0dup1dup2dup3dup4dup5dup6dup7dup8dup9dup10dup11dup12dup13dup14dup15dup16dup17dup18dup19" y="connsiteY3dup0dup1dup2dup3dup4dup5dup6dup7dup8dup9dup10dup11dup12dup13dup14dup15dup16dup17dup18dup19"/>
                    </a:cxn>
                    <a:cxn ang="0">
                      <a:pos x="connsiteX4dup0dup1dup2dup3dup4dup5dup6dup7dup8dup9dup10dup11dup12dup13dup14dup15dup16dup17dup18dup19" y="connsiteY4dup0dup1dup2dup3dup4dup5dup6dup7dup8dup9dup10dup11dup12dup13dup14dup15dup16dup17dup18dup19"/>
                    </a:cxn>
                  </a:cxnLst>
                  <a:rect l="l" t="t" r="r" b="b"/>
                  <a:pathLst>
                    <a:path w="1517452" h="371129">
                      <a:moveTo>
                        <a:pt x="93352" y="0"/>
                      </a:moveTo>
                      <a:lnTo>
                        <a:pt x="1514320" y="6263"/>
                      </a:lnTo>
                      <a:lnTo>
                        <a:pt x="1517452" y="368082"/>
                      </a:lnTo>
                      <a:lnTo>
                        <a:pt x="0" y="371129"/>
                      </a:lnTo>
                      <a:cubicBezTo>
                        <a:pt x="66863" y="308753"/>
                        <a:pt x="161314" y="259831"/>
                        <a:pt x="93352" y="0"/>
                      </a:cubicBezTo>
                      <a:close/>
                    </a:path>
                  </a:pathLst>
                </a:custGeom>
                <a:grpFill/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 b="1" smtClean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libri"/>
                  </a:endParaRPr>
                </a:p>
              </p:txBody>
            </p:sp>
            <p:sp>
              <p:nvSpPr>
                <p:cNvPr id="61" name="Rectangle 4"/>
                <p:cNvSpPr/>
                <p:nvPr/>
              </p:nvSpPr>
              <p:spPr>
                <a:xfrm>
                  <a:off x="4188462" y="1085770"/>
                  <a:ext cx="1723328" cy="412590"/>
                </a:xfrm>
                <a:custGeom>
                  <a:avLst/>
                  <a:gdLst>
                    <a:gd name="connsiteX0" fmla="*/ 0 w 1452283"/>
                    <a:gd name="connsiteY0" fmla="*/ 0 h 408791"/>
                    <a:gd name="connsiteX1" fmla="*/ 1452283 w 1452283"/>
                    <a:gd name="connsiteY1" fmla="*/ 0 h 408791"/>
                    <a:gd name="connsiteX2" fmla="*/ 1452283 w 1452283"/>
                    <a:gd name="connsiteY2" fmla="*/ 408791 h 408791"/>
                    <a:gd name="connsiteX3" fmla="*/ 0 w 1452283"/>
                    <a:gd name="connsiteY3" fmla="*/ 408791 h 408791"/>
                    <a:gd name="connsiteX4" fmla="*/ 0 w 1452283"/>
                    <a:gd name="connsiteY4" fmla="*/ 0 h 408791"/>
                    <a:gd name="connsiteX0dup0" fmla="*/ 0 w 1452283"/>
                    <a:gd name="connsiteY0dup0" fmla="*/ 0 h 408791"/>
                    <a:gd name="connsiteX1dup0" fmla="*/ 1452283 w 1452283"/>
                    <a:gd name="connsiteY1dup0" fmla="*/ 0 h 408791"/>
                    <a:gd name="connsiteX2dup0" fmla="*/ 1452283 w 1452283"/>
                    <a:gd name="connsiteY2dup0" fmla="*/ 408791 h 408791"/>
                    <a:gd name="connsiteX3dup0" fmla="*/ 0 w 1452283"/>
                    <a:gd name="connsiteY3dup0" fmla="*/ 408791 h 408791"/>
                    <a:gd name="connsiteX4dup0" fmla="*/ 0 w 1452283"/>
                    <a:gd name="connsiteY4dup0" fmla="*/ 0 h 408791"/>
                    <a:gd name="connsiteX0dup0dup1" fmla="*/ 43249 w 1495532"/>
                    <a:gd name="connsiteY0dup0dup1" fmla="*/ 0 h 414969"/>
                    <a:gd name="connsiteX1dup0dup1" fmla="*/ 1495532 w 1495532"/>
                    <a:gd name="connsiteY1dup0dup1" fmla="*/ 0 h 414969"/>
                    <a:gd name="connsiteX2dup0dup1" fmla="*/ 1495532 w 1495532"/>
                    <a:gd name="connsiteY2dup0dup1" fmla="*/ 408791 h 414969"/>
                    <a:gd name="connsiteX3dup0dup1" fmla="*/ 0 w 1495532"/>
                    <a:gd name="connsiteY3dup0dup1" fmla="*/ 414969 h 414969"/>
                    <a:gd name="connsiteX4dup0dup1" fmla="*/ 43249 w 1495532"/>
                    <a:gd name="connsiteY4dup0dup1" fmla="*/ 0 h 414969"/>
                    <a:gd name="connsiteX0dup0dup1dup2" fmla="*/ 43249 w 1495532"/>
                    <a:gd name="connsiteY0dup0dup1dup2" fmla="*/ 0 h 414969"/>
                    <a:gd name="connsiteX1dup0dup1dup2" fmla="*/ 1495532 w 1495532"/>
                    <a:gd name="connsiteY1dup0dup1dup2" fmla="*/ 0 h 414969"/>
                    <a:gd name="connsiteX2dup0dup1dup2" fmla="*/ 1495532 w 1495532"/>
                    <a:gd name="connsiteY2dup0dup1dup2" fmla="*/ 408791 h 414969"/>
                    <a:gd name="connsiteX3dup0dup1dup2" fmla="*/ 0 w 1495532"/>
                    <a:gd name="connsiteY3dup0dup1dup2" fmla="*/ 414969 h 414969"/>
                    <a:gd name="connsiteX4dup0dup1dup2" fmla="*/ 43249 w 1495532"/>
                    <a:gd name="connsiteY4dup0dup1dup2" fmla="*/ 0 h 414969"/>
                    <a:gd name="connsiteX0dup0dup1dup2dup3" fmla="*/ 43249 w 1495532"/>
                    <a:gd name="connsiteY0dup0dup1dup2dup3" fmla="*/ 2745 h 417714"/>
                    <a:gd name="connsiteX1dup0dup1dup2dup3" fmla="*/ 1495532 w 1495532"/>
                    <a:gd name="connsiteY1dup0dup1dup2dup3" fmla="*/ 2745 h 417714"/>
                    <a:gd name="connsiteX2dup0dup1dup2dup3" fmla="*/ 1495532 w 1495532"/>
                    <a:gd name="connsiteY2dup0dup1dup2dup3" fmla="*/ 411536 h 417714"/>
                    <a:gd name="connsiteX3dup0dup1dup2dup3" fmla="*/ 0 w 1495532"/>
                    <a:gd name="connsiteY3dup0dup1dup2dup3" fmla="*/ 417714 h 417714"/>
                    <a:gd name="connsiteX4dup0dup1dup2dup3" fmla="*/ 43249 w 1495532"/>
                    <a:gd name="connsiteY4dup0dup1dup2dup3" fmla="*/ 2745 h 417714"/>
                    <a:gd name="connsiteX0dup0dup1dup2dup3dup4" fmla="*/ 43249 w 1495532"/>
                    <a:gd name="connsiteY0dup0dup1dup2dup3dup4" fmla="*/ 2745 h 417714"/>
                    <a:gd name="connsiteX1dup0dup1dup2dup3dup4" fmla="*/ 1495532 w 1495532"/>
                    <a:gd name="connsiteY1dup0dup1dup2dup3dup4" fmla="*/ 2745 h 417714"/>
                    <a:gd name="connsiteX2dup0dup1dup2dup3dup4" fmla="*/ 1495532 w 1495532"/>
                    <a:gd name="connsiteY2dup0dup1dup2dup3dup4" fmla="*/ 411536 h 417714"/>
                    <a:gd name="connsiteX3dup0dup1dup2dup3dup4" fmla="*/ 0 w 1495532"/>
                    <a:gd name="connsiteY3dup0dup1dup2dup3dup4" fmla="*/ 417714 h 417714"/>
                    <a:gd name="connsiteX4dup0dup1dup2dup3dup4" fmla="*/ 43249 w 1495532"/>
                    <a:gd name="connsiteY4dup0dup1dup2dup3dup4" fmla="*/ 2745 h 417714"/>
                    <a:gd name="connsiteX0dup0dup1dup2dup3dup4dup5" fmla="*/ 43249 w 1495532"/>
                    <a:gd name="connsiteY0dup0dup1dup2dup3dup4dup5" fmla="*/ 2745 h 417714"/>
                    <a:gd name="connsiteX1dup0dup1dup2dup3dup4dup5" fmla="*/ 1495532 w 1495532"/>
                    <a:gd name="connsiteY1dup0dup1dup2dup3dup4dup5" fmla="*/ 2745 h 417714"/>
                    <a:gd name="connsiteX2dup0dup1dup2dup3dup4dup5" fmla="*/ 1495532 w 1495532"/>
                    <a:gd name="connsiteY2dup0dup1dup2dup3dup4dup5" fmla="*/ 411536 h 417714"/>
                    <a:gd name="connsiteX3dup0dup1dup2dup3dup4dup5" fmla="*/ 0 w 1495532"/>
                    <a:gd name="connsiteY3dup0dup1dup2dup3dup4dup5" fmla="*/ 417714 h 417714"/>
                    <a:gd name="connsiteX4dup0dup1dup2dup3dup4dup5" fmla="*/ 43249 w 1495532"/>
                    <a:gd name="connsiteY4dup0dup1dup2dup3dup4dup5" fmla="*/ 2745 h 417714"/>
                    <a:gd name="connsiteX0dup0dup1dup2dup3dup4dup5dup6" fmla="*/ 43249 w 1495532"/>
                    <a:gd name="connsiteY0dup0dup1dup2dup3dup4dup5dup6" fmla="*/ 2745 h 417714"/>
                    <a:gd name="connsiteX1dup0dup1dup2dup3dup4dup5dup6" fmla="*/ 1495532 w 1495532"/>
                    <a:gd name="connsiteY1dup0dup1dup2dup3dup4dup5dup6" fmla="*/ 2745 h 417714"/>
                    <a:gd name="connsiteX2dup0dup1dup2dup3dup4dup5dup6" fmla="*/ 1495532 w 1495532"/>
                    <a:gd name="connsiteY2dup0dup1dup2dup3dup4dup5dup6" fmla="*/ 411536 h 417714"/>
                    <a:gd name="connsiteX3dup0dup1dup2dup3dup4dup5dup6" fmla="*/ 0 w 1495532"/>
                    <a:gd name="connsiteY3dup0dup1dup2dup3dup4dup5dup6" fmla="*/ 417714 h 417714"/>
                    <a:gd name="connsiteX4dup0dup1dup2dup3dup4dup5dup6" fmla="*/ 43249 w 1495532"/>
                    <a:gd name="connsiteY4dup0dup1dup2dup3dup4dup5dup6" fmla="*/ 2745 h 417714"/>
                    <a:gd name="connsiteX0dup0dup1dup2dup3dup4dup5dup6dup7" fmla="*/ 43249 w 1495532"/>
                    <a:gd name="connsiteY0dup0dup1dup2dup3dup4dup5dup6dup7" fmla="*/ 2745 h 417714"/>
                    <a:gd name="connsiteX1dup0dup1dup2dup3dup4dup5dup6dup7" fmla="*/ 1495532 w 1495532"/>
                    <a:gd name="connsiteY1dup0dup1dup2dup3dup4dup5dup6dup7" fmla="*/ 2745 h 417714"/>
                    <a:gd name="connsiteX2dup0dup1dup2dup3dup4dup5dup6dup7" fmla="*/ 1495532 w 1495532"/>
                    <a:gd name="connsiteY2dup0dup1dup2dup3dup4dup5dup6dup7" fmla="*/ 411536 h 417714"/>
                    <a:gd name="connsiteX3dup0dup1dup2dup3dup4dup5dup6dup7" fmla="*/ 0 w 1495532"/>
                    <a:gd name="connsiteY3dup0dup1dup2dup3dup4dup5dup6dup7" fmla="*/ 417714 h 417714"/>
                    <a:gd name="connsiteX4dup0dup1dup2dup3dup4dup5dup6dup7" fmla="*/ 43249 w 1495532"/>
                    <a:gd name="connsiteY4dup0dup1dup2dup3dup4dup5dup6dup7" fmla="*/ 2745 h 417714"/>
                    <a:gd name="connsiteX0dup0dup1dup2dup3dup4dup5dup6dup7dup8" fmla="*/ 65169 w 1517452"/>
                    <a:gd name="connsiteY0dup0dup1dup2dup3dup4dup5dup6dup7dup8" fmla="*/ 2745 h 414583"/>
                    <a:gd name="connsiteX1dup0dup1dup2dup3dup4dup5dup6dup7dup8" fmla="*/ 1517452 w 1517452"/>
                    <a:gd name="connsiteY1dup0dup1dup2dup3dup4dup5dup6dup7dup8" fmla="*/ 2745 h 414583"/>
                    <a:gd name="connsiteX2dup0dup1dup2dup3dup4dup5dup6dup7dup8" fmla="*/ 1517452 w 1517452"/>
                    <a:gd name="connsiteY2dup0dup1dup2dup3dup4dup5dup6dup7dup8" fmla="*/ 411536 h 414583"/>
                    <a:gd name="connsiteX3dup0dup1dup2dup3dup4dup5dup6dup7dup8" fmla="*/ 0 w 1517452"/>
                    <a:gd name="connsiteY3dup0dup1dup2dup3dup4dup5dup6dup7dup8" fmla="*/ 414583 h 414583"/>
                    <a:gd name="connsiteX4dup0dup1dup2dup3dup4dup5dup6dup7dup8" fmla="*/ 65169 w 1517452"/>
                    <a:gd name="connsiteY4dup0dup1dup2dup3dup4dup5dup6dup7dup8" fmla="*/ 2745 h 414583"/>
                    <a:gd name="connsiteX0dup0dup1dup2dup3dup4dup5dup6dup7dup8dup9" fmla="*/ 65169 w 1517452"/>
                    <a:gd name="connsiteY0dup0dup1dup2dup3dup4dup5dup6dup7dup8dup9" fmla="*/ 2745 h 414583"/>
                    <a:gd name="connsiteX1dup0dup1dup2dup3dup4dup5dup6dup7dup8dup9" fmla="*/ 1517452 w 1517452"/>
                    <a:gd name="connsiteY1dup0dup1dup2dup3dup4dup5dup6dup7dup8dup9" fmla="*/ 2745 h 414583"/>
                    <a:gd name="connsiteX2dup0dup1dup2dup3dup4dup5dup6dup7dup8dup9" fmla="*/ 1517452 w 1517452"/>
                    <a:gd name="connsiteY2dup0dup1dup2dup3dup4dup5dup6dup7dup8dup9" fmla="*/ 411536 h 414583"/>
                    <a:gd name="connsiteX3dup0dup1dup2dup3dup4dup5dup6dup7dup8dup9" fmla="*/ 0 w 1517452"/>
                    <a:gd name="connsiteY3dup0dup1dup2dup3dup4dup5dup6dup7dup8dup9" fmla="*/ 414583 h 414583"/>
                    <a:gd name="connsiteX4dup0dup1dup2dup3dup4dup5dup6dup7dup8dup9" fmla="*/ 65169 w 1517452"/>
                    <a:gd name="connsiteY4dup0dup1dup2dup3dup4dup5dup6dup7dup8dup9" fmla="*/ 2745 h 414583"/>
                    <a:gd name="connsiteX0dup0dup1dup2dup3dup4dup5dup6dup7dup8dup9dup10" fmla="*/ 65169 w 1517452"/>
                    <a:gd name="connsiteY0dup0dup1dup2dup3dup4dup5dup6dup7dup8dup9dup10" fmla="*/ 2745 h 414583"/>
                    <a:gd name="connsiteX1dup0dup1dup2dup3dup4dup5dup6dup7dup8dup9dup10" fmla="*/ 1517452 w 1517452"/>
                    <a:gd name="connsiteY1dup0dup1dup2dup3dup4dup5dup6dup7dup8dup9dup10" fmla="*/ 2745 h 414583"/>
                    <a:gd name="connsiteX2dup0dup1dup2dup3dup4dup5dup6dup7dup8dup9dup10" fmla="*/ 1517452 w 1517452"/>
                    <a:gd name="connsiteY2dup0dup1dup2dup3dup4dup5dup6dup7dup8dup9dup10" fmla="*/ 411536 h 414583"/>
                    <a:gd name="connsiteX3dup0dup1dup2dup3dup4dup5dup6dup7dup8dup9dup10" fmla="*/ 0 w 1517452"/>
                    <a:gd name="connsiteY3dup0dup1dup2dup3dup4dup5dup6dup7dup8dup9dup10" fmla="*/ 414583 h 414583"/>
                    <a:gd name="connsiteX4dup0dup1dup2dup3dup4dup5dup6dup7dup8dup9dup10" fmla="*/ 65169 w 1517452"/>
                    <a:gd name="connsiteY4dup0dup1dup2dup3dup4dup5dup6dup7dup8dup9dup10" fmla="*/ 2745 h 414583"/>
                    <a:gd name="connsiteX0dup0dup1dup2dup3dup4dup5dup6dup7dup8dup9dup10dup11" fmla="*/ 74564 w 1517452"/>
                    <a:gd name="connsiteY0dup0dup1dup2dup3dup4dup5dup6dup7dup8dup9dup10dup11" fmla="*/ 3883 h 412590"/>
                    <a:gd name="connsiteX1dup0dup1dup2dup3dup4dup5dup6dup7dup8dup9dup10dup11" fmla="*/ 1517452 w 1517452"/>
                    <a:gd name="connsiteY1dup0dup1dup2dup3dup4dup5dup6dup7dup8dup9dup10dup11" fmla="*/ 752 h 412590"/>
                    <a:gd name="connsiteX2dup0dup1dup2dup3dup4dup5dup6dup7dup8dup9dup10dup11" fmla="*/ 1517452 w 1517452"/>
                    <a:gd name="connsiteY2dup0dup1dup2dup3dup4dup5dup6dup7dup8dup9dup10dup11" fmla="*/ 409543 h 412590"/>
                    <a:gd name="connsiteX3dup0dup1dup2dup3dup4dup5dup6dup7dup8dup9dup10dup11" fmla="*/ 0 w 1517452"/>
                    <a:gd name="connsiteY3dup0dup1dup2dup3dup4dup5dup6dup7dup8dup9dup10dup11" fmla="*/ 412590 h 412590"/>
                    <a:gd name="connsiteX4dup0dup1dup2dup3dup4dup5dup6dup7dup8dup9dup10dup11" fmla="*/ 74564 w 1517452"/>
                    <a:gd name="connsiteY4dup0dup1dup2dup3dup4dup5dup6dup7dup8dup9dup10dup11" fmla="*/ 3883 h 412590"/>
                  </a:gdLst>
                  <a:ahLst/>
                  <a:cxnLst>
                    <a:cxn ang="0">
                      <a:pos x="connsiteX0dup0dup1dup2dup3dup4dup5dup6dup7dup8dup9dup10dup11" y="connsiteY0dup0dup1dup2dup3dup4dup5dup6dup7dup8dup9dup10dup11"/>
                    </a:cxn>
                    <a:cxn ang="0">
                      <a:pos x="connsiteX1dup0dup1dup2dup3dup4dup5dup6dup7dup8dup9dup10dup11" y="connsiteY1dup0dup1dup2dup3dup4dup5dup6dup7dup8dup9dup10dup11"/>
                    </a:cxn>
                    <a:cxn ang="0">
                      <a:pos x="connsiteX2dup0dup1dup2dup3dup4dup5dup6dup7dup8dup9dup10dup11" y="connsiteY2dup0dup1dup2dup3dup4dup5dup6dup7dup8dup9dup10dup11"/>
                    </a:cxn>
                    <a:cxn ang="0">
                      <a:pos x="connsiteX3dup0dup1dup2dup3dup4dup5dup6dup7dup8dup9dup10dup11" y="connsiteY3dup0dup1dup2dup3dup4dup5dup6dup7dup8dup9dup10dup11"/>
                    </a:cxn>
                    <a:cxn ang="0">
                      <a:pos x="connsiteX4dup0dup1dup2dup3dup4dup5dup6dup7dup8dup9dup10dup11" y="connsiteY4dup0dup1dup2dup3dup4dup5dup6dup7dup8dup9dup10dup11"/>
                    </a:cxn>
                  </a:cxnLst>
                  <a:rect l="l" t="t" r="r" b="b"/>
                  <a:pathLst>
                    <a:path w="1517452" h="412590">
                      <a:moveTo>
                        <a:pt x="74564" y="3883"/>
                      </a:moveTo>
                      <a:cubicBezTo>
                        <a:pt x="52031" y="-2295"/>
                        <a:pt x="1033358" y="752"/>
                        <a:pt x="1517452" y="752"/>
                      </a:cubicBezTo>
                      <a:lnTo>
                        <a:pt x="1517452" y="409543"/>
                      </a:lnTo>
                      <a:lnTo>
                        <a:pt x="0" y="412590"/>
                      </a:lnTo>
                      <a:cubicBezTo>
                        <a:pt x="66863" y="350214"/>
                        <a:pt x="142526" y="263714"/>
                        <a:pt x="74564" y="3883"/>
                      </a:cubicBezTo>
                      <a:close/>
                    </a:path>
                  </a:pathLst>
                </a:custGeom>
                <a:grpFill/>
              </p:spPr>
              <p:txBody>
                <a:bodyPr wrap="square" rtlCol="0" anchor="ctr">
                  <a:noAutofit/>
                </a:bodyPr>
                <a:lstStyle/>
                <a:p>
                  <a:pPr marL="57150" algn="ctr"/>
                  <a:r>
                    <a:rPr lang="en-US" sz="2000" b="1" smtClean="0">
                      <a:solidFill>
                        <a:prstClr val="white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Segoe UI" panose="020B0502040204020203" pitchFamily="34" charset="0"/>
                      <a:ea typeface="Segoe UI" panose="020B0502040204020203" pitchFamily="34" charset="0"/>
                      <a:cs typeface="Segoe UI" panose="020B0502040204020203" pitchFamily="34" charset="0"/>
                    </a:rPr>
                    <a:t>Subscriber</a:t>
                  </a:r>
                </a:p>
              </p:txBody>
            </p:sp>
          </p:grpSp>
        </p:grpSp>
        <p:grpSp>
          <p:nvGrpSpPr>
            <p:cNvPr id="38" name="Group 37"/>
            <p:cNvGrpSpPr/>
            <p:nvPr/>
          </p:nvGrpSpPr>
          <p:grpSpPr>
            <a:xfrm>
              <a:off x="2787270" y="3627037"/>
              <a:ext cx="3812116" cy="777240"/>
              <a:chOff x="3599800" y="3895977"/>
              <a:chExt cx="2999586" cy="777240"/>
            </a:xfrm>
            <a:solidFill>
              <a:srgbClr val="0070C0"/>
            </a:solidFill>
          </p:grpSpPr>
          <p:sp>
            <p:nvSpPr>
              <p:cNvPr id="55" name="Rectangle 4"/>
              <p:cNvSpPr/>
              <p:nvPr/>
            </p:nvSpPr>
            <p:spPr>
              <a:xfrm flipH="1">
                <a:off x="3804957" y="4067915"/>
                <a:ext cx="2095639" cy="400336"/>
              </a:xfrm>
              <a:custGeom>
                <a:avLst/>
                <a:gdLst>
                  <a:gd name="connsiteX0" fmla="*/ 0 w 1452283"/>
                  <a:gd name="connsiteY0" fmla="*/ 0 h 408791"/>
                  <a:gd name="connsiteX1" fmla="*/ 1452283 w 1452283"/>
                  <a:gd name="connsiteY1" fmla="*/ 0 h 408791"/>
                  <a:gd name="connsiteX2" fmla="*/ 1452283 w 1452283"/>
                  <a:gd name="connsiteY2" fmla="*/ 408791 h 408791"/>
                  <a:gd name="connsiteX3" fmla="*/ 0 w 1452283"/>
                  <a:gd name="connsiteY3" fmla="*/ 408791 h 408791"/>
                  <a:gd name="connsiteX4" fmla="*/ 0 w 1452283"/>
                  <a:gd name="connsiteY4" fmla="*/ 0 h 408791"/>
                  <a:gd name="connsiteX0dup0" fmla="*/ 0 w 1452283"/>
                  <a:gd name="connsiteY0dup0" fmla="*/ 0 h 408791"/>
                  <a:gd name="connsiteX1dup0" fmla="*/ 1452283 w 1452283"/>
                  <a:gd name="connsiteY1dup0" fmla="*/ 0 h 408791"/>
                  <a:gd name="connsiteX2dup0" fmla="*/ 1452283 w 1452283"/>
                  <a:gd name="connsiteY2dup0" fmla="*/ 408791 h 408791"/>
                  <a:gd name="connsiteX3dup0" fmla="*/ 0 w 1452283"/>
                  <a:gd name="connsiteY3dup0" fmla="*/ 408791 h 408791"/>
                  <a:gd name="connsiteX4dup0" fmla="*/ 0 w 1452283"/>
                  <a:gd name="connsiteY4dup0" fmla="*/ 0 h 408791"/>
                  <a:gd name="connsiteX0dup0dup1" fmla="*/ 43249 w 1495532"/>
                  <a:gd name="connsiteY0dup0dup1" fmla="*/ 0 h 414969"/>
                  <a:gd name="connsiteX1dup0dup1" fmla="*/ 1495532 w 1495532"/>
                  <a:gd name="connsiteY1dup0dup1" fmla="*/ 0 h 414969"/>
                  <a:gd name="connsiteX2dup0dup1" fmla="*/ 1495532 w 1495532"/>
                  <a:gd name="connsiteY2dup0dup1" fmla="*/ 408791 h 414969"/>
                  <a:gd name="connsiteX3dup0dup1" fmla="*/ 0 w 1495532"/>
                  <a:gd name="connsiteY3dup0dup1" fmla="*/ 414969 h 414969"/>
                  <a:gd name="connsiteX4dup0dup1" fmla="*/ 43249 w 1495532"/>
                  <a:gd name="connsiteY4dup0dup1" fmla="*/ 0 h 414969"/>
                  <a:gd name="connsiteX0dup0dup1dup2" fmla="*/ 43249 w 1495532"/>
                  <a:gd name="connsiteY0dup0dup1dup2" fmla="*/ 0 h 414969"/>
                  <a:gd name="connsiteX1dup0dup1dup2" fmla="*/ 1495532 w 1495532"/>
                  <a:gd name="connsiteY1dup0dup1dup2" fmla="*/ 0 h 414969"/>
                  <a:gd name="connsiteX2dup0dup1dup2" fmla="*/ 1495532 w 1495532"/>
                  <a:gd name="connsiteY2dup0dup1dup2" fmla="*/ 408791 h 414969"/>
                  <a:gd name="connsiteX3dup0dup1dup2" fmla="*/ 0 w 1495532"/>
                  <a:gd name="connsiteY3dup0dup1dup2" fmla="*/ 414969 h 414969"/>
                  <a:gd name="connsiteX4dup0dup1dup2" fmla="*/ 43249 w 1495532"/>
                  <a:gd name="connsiteY4dup0dup1dup2" fmla="*/ 0 h 414969"/>
                  <a:gd name="connsiteX0dup0dup1dup2dup3" fmla="*/ 43249 w 1495532"/>
                  <a:gd name="connsiteY0dup0dup1dup2dup3" fmla="*/ 2745 h 417714"/>
                  <a:gd name="connsiteX1dup0dup1dup2dup3" fmla="*/ 1495532 w 1495532"/>
                  <a:gd name="connsiteY1dup0dup1dup2dup3" fmla="*/ 2745 h 417714"/>
                  <a:gd name="connsiteX2dup0dup1dup2dup3" fmla="*/ 1495532 w 1495532"/>
                  <a:gd name="connsiteY2dup0dup1dup2dup3" fmla="*/ 411536 h 417714"/>
                  <a:gd name="connsiteX3dup0dup1dup2dup3" fmla="*/ 0 w 1495532"/>
                  <a:gd name="connsiteY3dup0dup1dup2dup3" fmla="*/ 417714 h 417714"/>
                  <a:gd name="connsiteX4dup0dup1dup2dup3" fmla="*/ 43249 w 1495532"/>
                  <a:gd name="connsiteY4dup0dup1dup2dup3" fmla="*/ 2745 h 417714"/>
                  <a:gd name="connsiteX0dup0dup1dup2dup3dup4" fmla="*/ 43249 w 1495532"/>
                  <a:gd name="connsiteY0dup0dup1dup2dup3dup4" fmla="*/ 2745 h 417714"/>
                  <a:gd name="connsiteX1dup0dup1dup2dup3dup4" fmla="*/ 1495532 w 1495532"/>
                  <a:gd name="connsiteY1dup0dup1dup2dup3dup4" fmla="*/ 2745 h 417714"/>
                  <a:gd name="connsiteX2dup0dup1dup2dup3dup4" fmla="*/ 1495532 w 1495532"/>
                  <a:gd name="connsiteY2dup0dup1dup2dup3dup4" fmla="*/ 411536 h 417714"/>
                  <a:gd name="connsiteX3dup0dup1dup2dup3dup4" fmla="*/ 0 w 1495532"/>
                  <a:gd name="connsiteY3dup0dup1dup2dup3dup4" fmla="*/ 417714 h 417714"/>
                  <a:gd name="connsiteX4dup0dup1dup2dup3dup4" fmla="*/ 43249 w 1495532"/>
                  <a:gd name="connsiteY4dup0dup1dup2dup3dup4" fmla="*/ 2745 h 417714"/>
                  <a:gd name="connsiteX0dup0dup1dup2dup3dup4dup5" fmla="*/ 43249 w 1495532"/>
                  <a:gd name="connsiteY0dup0dup1dup2dup3dup4dup5" fmla="*/ 2745 h 417714"/>
                  <a:gd name="connsiteX1dup0dup1dup2dup3dup4dup5" fmla="*/ 1495532 w 1495532"/>
                  <a:gd name="connsiteY1dup0dup1dup2dup3dup4dup5" fmla="*/ 2745 h 417714"/>
                  <a:gd name="connsiteX2dup0dup1dup2dup3dup4dup5" fmla="*/ 1495532 w 1495532"/>
                  <a:gd name="connsiteY2dup0dup1dup2dup3dup4dup5" fmla="*/ 411536 h 417714"/>
                  <a:gd name="connsiteX3dup0dup1dup2dup3dup4dup5" fmla="*/ 0 w 1495532"/>
                  <a:gd name="connsiteY3dup0dup1dup2dup3dup4dup5" fmla="*/ 417714 h 417714"/>
                  <a:gd name="connsiteX4dup0dup1dup2dup3dup4dup5" fmla="*/ 43249 w 1495532"/>
                  <a:gd name="connsiteY4dup0dup1dup2dup3dup4dup5" fmla="*/ 2745 h 417714"/>
                  <a:gd name="connsiteX0dup0dup1dup2dup3dup4dup5dup6" fmla="*/ 43249 w 1495532"/>
                  <a:gd name="connsiteY0dup0dup1dup2dup3dup4dup5dup6" fmla="*/ 2745 h 417714"/>
                  <a:gd name="connsiteX1dup0dup1dup2dup3dup4dup5dup6" fmla="*/ 1495532 w 1495532"/>
                  <a:gd name="connsiteY1dup0dup1dup2dup3dup4dup5dup6" fmla="*/ 2745 h 417714"/>
                  <a:gd name="connsiteX2dup0dup1dup2dup3dup4dup5dup6" fmla="*/ 1495532 w 1495532"/>
                  <a:gd name="connsiteY2dup0dup1dup2dup3dup4dup5dup6" fmla="*/ 411536 h 417714"/>
                  <a:gd name="connsiteX3dup0dup1dup2dup3dup4dup5dup6" fmla="*/ 0 w 1495532"/>
                  <a:gd name="connsiteY3dup0dup1dup2dup3dup4dup5dup6" fmla="*/ 417714 h 417714"/>
                  <a:gd name="connsiteX4dup0dup1dup2dup3dup4dup5dup6" fmla="*/ 43249 w 1495532"/>
                  <a:gd name="connsiteY4dup0dup1dup2dup3dup4dup5dup6" fmla="*/ 2745 h 417714"/>
                  <a:gd name="connsiteX0dup0dup1dup2dup3dup4dup5dup6dup7" fmla="*/ 43249 w 1495532"/>
                  <a:gd name="connsiteY0dup0dup1dup2dup3dup4dup5dup6dup7" fmla="*/ 2745 h 417714"/>
                  <a:gd name="connsiteX1dup0dup1dup2dup3dup4dup5dup6dup7" fmla="*/ 1495532 w 1495532"/>
                  <a:gd name="connsiteY1dup0dup1dup2dup3dup4dup5dup6dup7" fmla="*/ 2745 h 417714"/>
                  <a:gd name="connsiteX2dup0dup1dup2dup3dup4dup5dup6dup7" fmla="*/ 1495532 w 1495532"/>
                  <a:gd name="connsiteY2dup0dup1dup2dup3dup4dup5dup6dup7" fmla="*/ 411536 h 417714"/>
                  <a:gd name="connsiteX3dup0dup1dup2dup3dup4dup5dup6dup7" fmla="*/ 0 w 1495532"/>
                  <a:gd name="connsiteY3dup0dup1dup2dup3dup4dup5dup6dup7" fmla="*/ 417714 h 417714"/>
                  <a:gd name="connsiteX4dup0dup1dup2dup3dup4dup5dup6dup7" fmla="*/ 43249 w 1495532"/>
                  <a:gd name="connsiteY4dup0dup1dup2dup3dup4dup5dup6dup7" fmla="*/ 2745 h 417714"/>
                  <a:gd name="connsiteX0dup0dup1dup2dup3dup4dup5dup6dup7dup8" fmla="*/ 65169 w 1517452"/>
                  <a:gd name="connsiteY0dup0dup1dup2dup3dup4dup5dup6dup7dup8" fmla="*/ 2745 h 414583"/>
                  <a:gd name="connsiteX1dup0dup1dup2dup3dup4dup5dup6dup7dup8" fmla="*/ 1517452 w 1517452"/>
                  <a:gd name="connsiteY1dup0dup1dup2dup3dup4dup5dup6dup7dup8" fmla="*/ 2745 h 414583"/>
                  <a:gd name="connsiteX2dup0dup1dup2dup3dup4dup5dup6dup7dup8" fmla="*/ 1517452 w 1517452"/>
                  <a:gd name="connsiteY2dup0dup1dup2dup3dup4dup5dup6dup7dup8" fmla="*/ 411536 h 414583"/>
                  <a:gd name="connsiteX3dup0dup1dup2dup3dup4dup5dup6dup7dup8" fmla="*/ 0 w 1517452"/>
                  <a:gd name="connsiteY3dup0dup1dup2dup3dup4dup5dup6dup7dup8" fmla="*/ 414583 h 414583"/>
                  <a:gd name="connsiteX4dup0dup1dup2dup3dup4dup5dup6dup7dup8" fmla="*/ 65169 w 1517452"/>
                  <a:gd name="connsiteY4dup0dup1dup2dup3dup4dup5dup6dup7dup8" fmla="*/ 2745 h 414583"/>
                  <a:gd name="connsiteX0dup0dup1dup2dup3dup4dup5dup6dup7dup8dup9" fmla="*/ 65169 w 1517452"/>
                  <a:gd name="connsiteY0dup0dup1dup2dup3dup4dup5dup6dup7dup8dup9" fmla="*/ 2745 h 414583"/>
                  <a:gd name="connsiteX1dup0dup1dup2dup3dup4dup5dup6dup7dup8dup9" fmla="*/ 1517452 w 1517452"/>
                  <a:gd name="connsiteY1dup0dup1dup2dup3dup4dup5dup6dup7dup8dup9" fmla="*/ 2745 h 414583"/>
                  <a:gd name="connsiteX2dup0dup1dup2dup3dup4dup5dup6dup7dup8dup9" fmla="*/ 1517452 w 1517452"/>
                  <a:gd name="connsiteY2dup0dup1dup2dup3dup4dup5dup6dup7dup8dup9" fmla="*/ 411536 h 414583"/>
                  <a:gd name="connsiteX3dup0dup1dup2dup3dup4dup5dup6dup7dup8dup9" fmla="*/ 0 w 1517452"/>
                  <a:gd name="connsiteY3dup0dup1dup2dup3dup4dup5dup6dup7dup8dup9" fmla="*/ 414583 h 414583"/>
                  <a:gd name="connsiteX4dup0dup1dup2dup3dup4dup5dup6dup7dup8dup9" fmla="*/ 65169 w 1517452"/>
                  <a:gd name="connsiteY4dup0dup1dup2dup3dup4dup5dup6dup7dup8dup9" fmla="*/ 2745 h 414583"/>
                  <a:gd name="connsiteX0dup0dup1dup2dup3dup4dup5dup6dup7dup8dup9dup10" fmla="*/ 65169 w 1517452"/>
                  <a:gd name="connsiteY0dup0dup1dup2dup3dup4dup5dup6dup7dup8dup9dup10" fmla="*/ 2745 h 414583"/>
                  <a:gd name="connsiteX1dup0dup1dup2dup3dup4dup5dup6dup7dup8dup9dup10" fmla="*/ 1517452 w 1517452"/>
                  <a:gd name="connsiteY1dup0dup1dup2dup3dup4dup5dup6dup7dup8dup9dup10" fmla="*/ 2745 h 414583"/>
                  <a:gd name="connsiteX2dup0dup1dup2dup3dup4dup5dup6dup7dup8dup9dup10" fmla="*/ 1517452 w 1517452"/>
                  <a:gd name="connsiteY2dup0dup1dup2dup3dup4dup5dup6dup7dup8dup9dup10" fmla="*/ 411536 h 414583"/>
                  <a:gd name="connsiteX3dup0dup1dup2dup3dup4dup5dup6dup7dup8dup9dup10" fmla="*/ 0 w 1517452"/>
                  <a:gd name="connsiteY3dup0dup1dup2dup3dup4dup5dup6dup7dup8dup9dup10" fmla="*/ 414583 h 414583"/>
                  <a:gd name="connsiteX4dup0dup1dup2dup3dup4dup5dup6dup7dup8dup9dup10" fmla="*/ 65169 w 1517452"/>
                  <a:gd name="connsiteY4dup0dup1dup2dup3dup4dup5dup6dup7dup8dup9dup10" fmla="*/ 2745 h 414583"/>
                  <a:gd name="connsiteX0dup0dup1dup2dup3dup4dup5dup6dup7dup8dup9dup10dup11" fmla="*/ 74564 w 1517452"/>
                  <a:gd name="connsiteY0dup0dup1dup2dup3dup4dup5dup6dup7dup8dup9dup10dup11" fmla="*/ 3883 h 412590"/>
                  <a:gd name="connsiteX1dup0dup1dup2dup3dup4dup5dup6dup7dup8dup9dup10dup11" fmla="*/ 1517452 w 1517452"/>
                  <a:gd name="connsiteY1dup0dup1dup2dup3dup4dup5dup6dup7dup8dup9dup10dup11" fmla="*/ 752 h 412590"/>
                  <a:gd name="connsiteX2dup0dup1dup2dup3dup4dup5dup6dup7dup8dup9dup10dup11" fmla="*/ 1517452 w 1517452"/>
                  <a:gd name="connsiteY2dup0dup1dup2dup3dup4dup5dup6dup7dup8dup9dup10dup11" fmla="*/ 409543 h 412590"/>
                  <a:gd name="connsiteX3dup0dup1dup2dup3dup4dup5dup6dup7dup8dup9dup10dup11" fmla="*/ 0 w 1517452"/>
                  <a:gd name="connsiteY3dup0dup1dup2dup3dup4dup5dup6dup7dup8dup9dup10dup11" fmla="*/ 412590 h 412590"/>
                  <a:gd name="connsiteX4dup0dup1dup2dup3dup4dup5dup6dup7dup8dup9dup10dup11" fmla="*/ 74564 w 1517452"/>
                  <a:gd name="connsiteY4dup0dup1dup2dup3dup4dup5dup6dup7dup8dup9dup10dup11" fmla="*/ 3883 h 412590"/>
                  <a:gd name="connsiteX0dup0dup1dup2dup3dup4dup5dup6dup7dup8dup9dup10dup11dup12" fmla="*/ 106228 w 1549116"/>
                  <a:gd name="connsiteY0dup0dup1dup2dup3dup4dup5dup6dup7dup8dup9dup10dup11dup12" fmla="*/ 35069 h 443776"/>
                  <a:gd name="connsiteX1dup0dup1dup2dup3dup4dup5dup6dup7dup8dup9dup10dup11dup12" fmla="*/ 102841 w 1549116"/>
                  <a:gd name="connsiteY1dup0dup1dup2dup3dup4dup5dup6dup7dup8dup9dup10dup11dup12" fmla="*/ 26285 h 443776"/>
                  <a:gd name="connsiteX2dup0dup1dup2dup3dup4dup5dup6dup7dup8dup9dup10dup11dup12" fmla="*/ 1549116 w 1549116"/>
                  <a:gd name="connsiteY2dup0dup1dup2dup3dup4dup5dup6dup7dup8dup9dup10dup11dup12" fmla="*/ 31938 h 443776"/>
                  <a:gd name="connsiteX3dup0dup1dup2dup3dup4dup5dup6dup7dup8dup9dup10dup11dup12" fmla="*/ 1549116 w 1549116"/>
                  <a:gd name="connsiteY3dup0dup1dup2dup3dup4dup5dup6dup7dup8dup9dup10dup11dup12" fmla="*/ 440729 h 443776"/>
                  <a:gd name="connsiteX4dup0dup1dup2dup3dup4dup5dup6dup7dup8dup9dup10dup11dup12" fmla="*/ 31664 w 1549116"/>
                  <a:gd name="connsiteY4dup0dup1dup2dup3dup4dup5dup6dup7dup8dup9dup10dup11dup12" fmla="*/ 443776 h 443776"/>
                  <a:gd name="connsiteX5" fmla="*/ 106228 w 1549116"/>
                  <a:gd name="connsiteY5" fmla="*/ 35069 h 443776"/>
                  <a:gd name="connsiteX0dup0dup1dup2dup3dup4dup5dup6dup7dup8dup9dup10dup11dup12dup13" fmla="*/ 106228 w 1549116"/>
                  <a:gd name="connsiteY0dup0dup1dup2dup3dup4dup5dup6dup7dup8dup9dup10dup11dup12dup13" fmla="*/ 32824 h 441531"/>
                  <a:gd name="connsiteX1dup0dup1dup2dup3dup4dup5dup6dup7dup8dup9dup10dup11dup12dup13" fmla="*/ 102841 w 1549116"/>
                  <a:gd name="connsiteY1dup0dup1dup2dup3dup4dup5dup6dup7dup8dup9dup10dup11dup12dup13" fmla="*/ 24040 h 441531"/>
                  <a:gd name="connsiteX2dup0dup1dup2dup3dup4dup5dup6dup7dup8dup9dup10dup11dup12dup13" fmla="*/ 1549116 w 1549116"/>
                  <a:gd name="connsiteY2dup0dup1dup2dup3dup4dup5dup6dup7dup8dup9dup10dup11dup12dup13" fmla="*/ 29693 h 441531"/>
                  <a:gd name="connsiteX3dup0dup1dup2dup3dup4dup5dup6dup7dup8dup9dup10dup11dup12dup13" fmla="*/ 1549116 w 1549116"/>
                  <a:gd name="connsiteY3dup0dup1dup2dup3dup4dup5dup6dup7dup8dup9dup10dup11dup12dup13" fmla="*/ 438484 h 441531"/>
                  <a:gd name="connsiteX4dup0dup1dup2dup3dup4dup5dup6dup7dup8dup9dup10dup11dup12dup13" fmla="*/ 31664 w 1549116"/>
                  <a:gd name="connsiteY4dup0dup1dup2dup3dup4dup5dup6dup7dup8dup9dup10dup11dup12dup13" fmla="*/ 441531 h 441531"/>
                  <a:gd name="connsiteX5dup0" fmla="*/ 106228 w 1549116"/>
                  <a:gd name="connsiteY5dup0" fmla="*/ 32824 h 441531"/>
                  <a:gd name="connsiteX0dup0dup1dup2dup3dup4dup5dup6dup7dup8dup9dup10dup11dup12dup13dup14" fmla="*/ 152846 w 1670298"/>
                  <a:gd name="connsiteY0dup0dup1dup2dup3dup4dup5dup6dup7dup8dup9dup10dup11dup12dup13dup14" fmla="*/ 417491 h 417491"/>
                  <a:gd name="connsiteX1dup0dup1dup2dup3dup4dup5dup6dup7dup8dup9dup10dup11dup12dup13dup14" fmla="*/ 224023 w 1670298"/>
                  <a:gd name="connsiteY1dup0dup1dup2dup3dup4dup5dup6dup7dup8dup9dup10dup11dup12dup13dup14" fmla="*/ 0 h 417491"/>
                  <a:gd name="connsiteX2dup0dup1dup2dup3dup4dup5dup6dup7dup8dup9dup10dup11dup12dup13dup14" fmla="*/ 1670298 w 1670298"/>
                  <a:gd name="connsiteY2dup0dup1dup2dup3dup4dup5dup6dup7dup8dup9dup10dup11dup12dup13dup14" fmla="*/ 5653 h 417491"/>
                  <a:gd name="connsiteX3dup0dup1dup2dup3dup4dup5dup6dup7dup8dup9dup10dup11dup12dup13dup14" fmla="*/ 1670298 w 1670298"/>
                  <a:gd name="connsiteY3dup0dup1dup2dup3dup4dup5dup6dup7dup8dup9dup10dup11dup12dup13dup14" fmla="*/ 414444 h 417491"/>
                  <a:gd name="connsiteX4dup0dup1dup2dup3dup4dup5dup6dup7dup8dup9dup10dup11dup12dup13dup14" fmla="*/ 152846 w 1670298"/>
                  <a:gd name="connsiteY4dup0dup1dup2dup3dup4dup5dup6dup7dup8dup9dup10dup11dup12dup13dup14" fmla="*/ 417491 h 417491"/>
                  <a:gd name="connsiteX0dup0dup1dup2dup3dup4dup5dup6dup7dup8dup9dup10dup11dup12dup13dup14dup15" fmla="*/ 84136 w 1601588"/>
                  <a:gd name="connsiteY0dup0dup1dup2dup3dup4dup5dup6dup7dup8dup9dup10dup11dup12dup13dup14dup15" fmla="*/ 417491 h 417491"/>
                  <a:gd name="connsiteX1dup0dup1dup2dup3dup4dup5dup6dup7dup8dup9dup10dup11dup12dup13dup14dup15" fmla="*/ 155313 w 1601588"/>
                  <a:gd name="connsiteY1dup0dup1dup2dup3dup4dup5dup6dup7dup8dup9dup10dup11dup12dup13dup14dup15" fmla="*/ 0 h 417491"/>
                  <a:gd name="connsiteX2dup0dup1dup2dup3dup4dup5dup6dup7dup8dup9dup10dup11dup12dup13dup14dup15" fmla="*/ 1601588 w 1601588"/>
                  <a:gd name="connsiteY2dup0dup1dup2dup3dup4dup5dup6dup7dup8dup9dup10dup11dup12dup13dup14dup15" fmla="*/ 5653 h 417491"/>
                  <a:gd name="connsiteX3dup0dup1dup2dup3dup4dup5dup6dup7dup8dup9dup10dup11dup12dup13dup14dup15" fmla="*/ 1601588 w 1601588"/>
                  <a:gd name="connsiteY3dup0dup1dup2dup3dup4dup5dup6dup7dup8dup9dup10dup11dup12dup13dup14dup15" fmla="*/ 414444 h 417491"/>
                  <a:gd name="connsiteX4dup0dup1dup2dup3dup4dup5dup6dup7dup8dup9dup10dup11dup12dup13dup14dup15" fmla="*/ 84136 w 1601588"/>
                  <a:gd name="connsiteY4dup0dup1dup2dup3dup4dup5dup6dup7dup8dup9dup10dup11dup12dup13dup14dup15" fmla="*/ 417491 h 417491"/>
                  <a:gd name="connsiteX0dup0dup1dup2dup3dup4dup5dup6dup7dup8dup9dup10dup11dup12dup13dup14dup15dup16" fmla="*/ 0 w 1517452"/>
                  <a:gd name="connsiteY0dup0dup1dup2dup3dup4dup5dup6dup7dup8dup9dup10dup11dup12dup13dup14dup15dup16" fmla="*/ 417491 h 419429"/>
                  <a:gd name="connsiteX1dup0dup1dup2dup3dup4dup5dup6dup7dup8dup9dup10dup11dup12dup13dup14dup15dup16" fmla="*/ 71177 w 1517452"/>
                  <a:gd name="connsiteY1dup0dup1dup2dup3dup4dup5dup6dup7dup8dup9dup10dup11dup12dup13dup14dup15dup16" fmla="*/ 0 h 419429"/>
                  <a:gd name="connsiteX2dup0dup1dup2dup3dup4dup5dup6dup7dup8dup9dup10dup11dup12dup13dup14dup15dup16" fmla="*/ 1517452 w 1517452"/>
                  <a:gd name="connsiteY2dup0dup1dup2dup3dup4dup5dup6dup7dup8dup9dup10dup11dup12dup13dup14dup15dup16" fmla="*/ 5653 h 419429"/>
                  <a:gd name="connsiteX3dup0dup1dup2dup3dup4dup5dup6dup7dup8dup9dup10dup11dup12dup13dup14dup15dup16" fmla="*/ 1517452 w 1517452"/>
                  <a:gd name="connsiteY3dup0dup1dup2dup3dup4dup5dup6dup7dup8dup9dup10dup11dup12dup13dup14dup15dup16" fmla="*/ 414444 h 419429"/>
                  <a:gd name="connsiteX4dup0dup1dup2dup3dup4dup5dup6dup7dup8dup9dup10dup11dup12dup13dup14dup15dup16" fmla="*/ 0 w 1517452"/>
                  <a:gd name="connsiteY4dup0dup1dup2dup3dup4dup5dup6dup7dup8dup9dup10dup11dup12dup13dup14dup15dup16" fmla="*/ 417491 h 419429"/>
                  <a:gd name="connsiteX0dup0dup1dup2dup3dup4dup5dup6dup7dup8dup9dup10dup11dup12dup13dup14dup15dup16dup17" fmla="*/ 0 w 1517452"/>
                  <a:gd name="connsiteY0dup0dup1dup2dup3dup4dup5dup6dup7dup8dup9dup10dup11dup12dup13dup14dup15dup16dup17" fmla="*/ 411838 h 413848"/>
                  <a:gd name="connsiteX1dup0dup1dup2dup3dup4dup5dup6dup7dup8dup9dup10dup11dup12dup13dup14dup15dup16dup17" fmla="*/ 66781 w 1517452"/>
                  <a:gd name="connsiteY1dup0dup1dup2dup3dup4dup5dup6dup7dup8dup9dup10dup11dup12dup13dup14dup15dup16dup17" fmla="*/ 5849 h 413848"/>
                  <a:gd name="connsiteX2dup0dup1dup2dup3dup4dup5dup6dup7dup8dup9dup10dup11dup12dup13dup14dup15dup16dup17" fmla="*/ 1517452 w 1517452"/>
                  <a:gd name="connsiteY2dup0dup1dup2dup3dup4dup5dup6dup7dup8dup9dup10dup11dup12dup13dup14dup15dup16dup17" fmla="*/ 0 h 413848"/>
                  <a:gd name="connsiteX3dup0dup1dup2dup3dup4dup5dup6dup7dup8dup9dup10dup11dup12dup13dup14dup15dup16dup17" fmla="*/ 1517452 w 1517452"/>
                  <a:gd name="connsiteY3dup0dup1dup2dup3dup4dup5dup6dup7dup8dup9dup10dup11dup12dup13dup14dup15dup16dup17" fmla="*/ 408791 h 413848"/>
                  <a:gd name="connsiteX4dup0dup1dup2dup3dup4dup5dup6dup7dup8dup9dup10dup11dup12dup13dup14dup15dup16dup17" fmla="*/ 0 w 1517452"/>
                  <a:gd name="connsiteY4dup0dup1dup2dup3dup4dup5dup6dup7dup8dup9dup10dup11dup12dup13dup14dup15dup16dup17" fmla="*/ 411838 h 413848"/>
                  <a:gd name="connsiteX0dup0dup1dup2dup3dup4dup5dup6dup7dup8dup9dup10dup11dup12dup13dup14dup15dup16dup17dup18" fmla="*/ 0 w 1517452"/>
                  <a:gd name="connsiteY0dup0dup1dup2dup3dup4dup5dup6dup7dup8dup9dup10dup11dup12dup13dup14dup15dup16dup17dup18" fmla="*/ 411838 h 413886"/>
                  <a:gd name="connsiteX1dup0dup1dup2dup3dup4dup5dup6dup7dup8dup9dup10dup11dup12dup13dup14dup15dup16dup17dup18" fmla="*/ 44801 w 1517452"/>
                  <a:gd name="connsiteY1dup0dup1dup2dup3dup4dup5dup6dup7dup8dup9dup10dup11dup12dup13dup14dup15dup16dup17dup18" fmla="*/ 11599 h 413886"/>
                  <a:gd name="connsiteX2dup0dup1dup2dup3dup4dup5dup6dup7dup8dup9dup10dup11dup12dup13dup14dup15dup16dup17dup18" fmla="*/ 1517452 w 1517452"/>
                  <a:gd name="connsiteY2dup0dup1dup2dup3dup4dup5dup6dup7dup8dup9dup10dup11dup12dup13dup14dup15dup16dup17dup18" fmla="*/ 0 h 413886"/>
                  <a:gd name="connsiteX3dup0dup1dup2dup3dup4dup5dup6dup7dup8dup9dup10dup11dup12dup13dup14dup15dup16dup17dup18" fmla="*/ 1517452 w 1517452"/>
                  <a:gd name="connsiteY3dup0dup1dup2dup3dup4dup5dup6dup7dup8dup9dup10dup11dup12dup13dup14dup15dup16dup17dup18" fmla="*/ 408791 h 413886"/>
                  <a:gd name="connsiteX4dup0dup1dup2dup3dup4dup5dup6dup7dup8dup9dup10dup11dup12dup13dup14dup15dup16dup17dup18" fmla="*/ 0 w 1517452"/>
                  <a:gd name="connsiteY4dup0dup1dup2dup3dup4dup5dup6dup7dup8dup9dup10dup11dup12dup13dup14dup15dup16dup17dup18" fmla="*/ 411838 h 413886"/>
                  <a:gd name="connsiteX0dup0dup1dup2dup3dup4dup5dup6dup7dup8dup9dup10dup11dup12dup13dup14dup15dup16dup17dup18dup19" fmla="*/ 0 w 1517452"/>
                  <a:gd name="connsiteY0dup0dup1dup2dup3dup4dup5dup6dup7dup8dup9dup10dup11dup12dup13dup14dup15dup16dup17dup18dup19" fmla="*/ 411838 h 413812"/>
                  <a:gd name="connsiteX1dup0dup1dup2dup3dup4dup5dup6dup7dup8dup9dup10dup11dup12dup13dup14dup15dup16dup17dup18dup19" fmla="*/ 44801 w 1517452"/>
                  <a:gd name="connsiteY1dup0dup1dup2dup3dup4dup5dup6dup7dup8dup9dup10dup11dup12dup13dup14dup15dup16dup17dup18dup19" fmla="*/ 11599 h 413812"/>
                  <a:gd name="connsiteX2dup0dup1dup2dup3dup4dup5dup6dup7dup8dup9dup10dup11dup12dup13dup14dup15dup16dup17dup18dup19" fmla="*/ 1517452 w 1517452"/>
                  <a:gd name="connsiteY2dup0dup1dup2dup3dup4dup5dup6dup7dup8dup9dup10dup11dup12dup13dup14dup15dup16dup17dup18dup19" fmla="*/ 0 h 413812"/>
                  <a:gd name="connsiteX3dup0dup1dup2dup3dup4dup5dup6dup7dup8dup9dup10dup11dup12dup13dup14dup15dup16dup17dup18dup19" fmla="*/ 1517452 w 1517452"/>
                  <a:gd name="connsiteY3dup0dup1dup2dup3dup4dup5dup6dup7dup8dup9dup10dup11dup12dup13dup14dup15dup16dup17dup18dup19" fmla="*/ 408791 h 413812"/>
                  <a:gd name="connsiteX4dup0dup1dup2dup3dup4dup5dup6dup7dup8dup9dup10dup11dup12dup13dup14dup15dup16dup17dup18dup19" fmla="*/ 0 w 1517452"/>
                  <a:gd name="connsiteY4dup0dup1dup2dup3dup4dup5dup6dup7dup8dup9dup10dup11dup12dup13dup14dup15dup16dup17dup18dup19" fmla="*/ 411838 h 413812"/>
                  <a:gd name="connsiteX0dup0dup1dup2dup3dup4dup5dup6dup7dup8dup9dup10dup11dup12dup13dup14dup15dup16dup17dup18dup19dup20" fmla="*/ 0 w 1517452"/>
                  <a:gd name="connsiteY0dup0dup1dup2dup3dup4dup5dup6dup7dup8dup9dup10dup11dup12dup13dup14dup15dup16dup17dup18dup19dup20" fmla="*/ 400336 h 402310"/>
                  <a:gd name="connsiteX1dup0dup1dup2dup3dup4dup5dup6dup7dup8dup9dup10dup11dup12dup13dup14dup15dup16dup17dup18dup19dup20" fmla="*/ 44801 w 1517452"/>
                  <a:gd name="connsiteY1dup0dup1dup2dup3dup4dup5dup6dup7dup8dup9dup10dup11dup12dup13dup14dup15dup16dup17dup18dup19dup20" fmla="*/ 97 h 402310"/>
                  <a:gd name="connsiteX2dup0dup1dup2dup3dup4dup5dup6dup7dup8dup9dup10dup11dup12dup13dup14dup15dup16dup17dup18dup19dup20" fmla="*/ 1513056 w 1517452"/>
                  <a:gd name="connsiteY2dup0dup1dup2dup3dup4dup5dup6dup7dup8dup9dup10dup11dup12dup13dup14dup15dup16dup17dup18dup19dup20" fmla="*/ 0 h 402310"/>
                  <a:gd name="connsiteX3dup0dup1dup2dup3dup4dup5dup6dup7dup8dup9dup10dup11dup12dup13dup14dup15dup16dup17dup18dup19dup20" fmla="*/ 1517452 w 1517452"/>
                  <a:gd name="connsiteY3dup0dup1dup2dup3dup4dup5dup6dup7dup8dup9dup10dup11dup12dup13dup14dup15dup16dup17dup18dup19dup20" fmla="*/ 397289 h 402310"/>
                  <a:gd name="connsiteX4dup0dup1dup2dup3dup4dup5dup6dup7dup8dup9dup10dup11dup12dup13dup14dup15dup16dup17dup18dup19dup20" fmla="*/ 0 w 1517452"/>
                  <a:gd name="connsiteY4dup0dup1dup2dup3dup4dup5dup6dup7dup8dup9dup10dup11dup12dup13dup14dup15dup16dup17dup18dup19dup20" fmla="*/ 400336 h 402310"/>
                  <a:gd name="connsiteX0dup0dup1dup2dup3dup4dup5dup6dup7dup8dup9dup10dup11dup12dup13dup14dup15dup16dup17dup18dup19dup20dup21" fmla="*/ 0 w 1473378"/>
                  <a:gd name="connsiteY0dup0dup1dup2dup3dup4dup5dup6dup7dup8dup9dup10dup11dup12dup13dup14dup15dup16dup17dup18dup19dup20dup21" fmla="*/ 400336 h 402310"/>
                  <a:gd name="connsiteX1dup0dup1dup2dup3dup4dup5dup6dup7dup8dup9dup10dup11dup12dup13dup14dup15dup16dup17dup18dup19dup20dup21" fmla="*/ 727 w 1473378"/>
                  <a:gd name="connsiteY1dup0dup1dup2dup3dup4dup5dup6dup7dup8dup9dup10dup11dup12dup13dup14dup15dup16dup17dup18dup19dup20dup21" fmla="*/ 97 h 402310"/>
                  <a:gd name="connsiteX2dup0dup1dup2dup3dup4dup5dup6dup7dup8dup9dup10dup11dup12dup13dup14dup15dup16dup17dup18dup19dup20dup21" fmla="*/ 1468982 w 1473378"/>
                  <a:gd name="connsiteY2dup0dup1dup2dup3dup4dup5dup6dup7dup8dup9dup10dup11dup12dup13dup14dup15dup16dup17dup18dup19dup20dup21" fmla="*/ 0 h 402310"/>
                  <a:gd name="connsiteX3dup0dup1dup2dup3dup4dup5dup6dup7dup8dup9dup10dup11dup12dup13dup14dup15dup16dup17dup18dup19dup20dup21" fmla="*/ 1473378 w 1473378"/>
                  <a:gd name="connsiteY3dup0dup1dup2dup3dup4dup5dup6dup7dup8dup9dup10dup11dup12dup13dup14dup15dup16dup17dup18dup19dup20dup21" fmla="*/ 397289 h 402310"/>
                  <a:gd name="connsiteX4dup0dup1dup2dup3dup4dup5dup6dup7dup8dup9dup10dup11dup12dup13dup14dup15dup16dup17dup18dup19dup20dup21" fmla="*/ 0 w 1473378"/>
                  <a:gd name="connsiteY4dup0dup1dup2dup3dup4dup5dup6dup7dup8dup9dup10dup11dup12dup13dup14dup15dup16dup17dup18dup19dup20dup21" fmla="*/ 400336 h 402310"/>
                  <a:gd name="connsiteX0dup0dup1dup2dup3dup4dup5dup6dup7dup8dup9dup10dup11dup12dup13dup14dup15dup16dup17dup18dup19dup20dup21dup22" fmla="*/ 0 w 1473378"/>
                  <a:gd name="connsiteY0dup0dup1dup2dup3dup4dup5dup6dup7dup8dup9dup10dup11dup12dup13dup14dup15dup16dup17dup18dup19dup20dup21dup22" fmla="*/ 400336 h 400336"/>
                  <a:gd name="connsiteX1dup0dup1dup2dup3dup4dup5dup6dup7dup8dup9dup10dup11dup12dup13dup14dup15dup16dup17dup18dup19dup20dup21dup22" fmla="*/ 727 w 1473378"/>
                  <a:gd name="connsiteY1dup0dup1dup2dup3dup4dup5dup6dup7dup8dup9dup10dup11dup12dup13dup14dup15dup16dup17dup18dup19dup20dup21dup22" fmla="*/ 97 h 400336"/>
                  <a:gd name="connsiteX2dup0dup1dup2dup3dup4dup5dup6dup7dup8dup9dup10dup11dup12dup13dup14dup15dup16dup17dup18dup19dup20dup21dup22" fmla="*/ 1468982 w 1473378"/>
                  <a:gd name="connsiteY2dup0dup1dup2dup3dup4dup5dup6dup7dup8dup9dup10dup11dup12dup13dup14dup15dup16dup17dup18dup19dup20dup21dup22" fmla="*/ 0 h 400336"/>
                  <a:gd name="connsiteX3dup0dup1dup2dup3dup4dup5dup6dup7dup8dup9dup10dup11dup12dup13dup14dup15dup16dup17dup18dup19dup20dup21dup22" fmla="*/ 1473378 w 1473378"/>
                  <a:gd name="connsiteY3dup0dup1dup2dup3dup4dup5dup6dup7dup8dup9dup10dup11dup12dup13dup14dup15dup16dup17dup18dup19dup20dup21dup22" fmla="*/ 397289 h 400336"/>
                  <a:gd name="connsiteX4dup0dup1dup2dup3dup4dup5dup6dup7dup8dup9dup10dup11dup12dup13dup14dup15dup16dup17dup18dup19dup20dup21dup22" fmla="*/ 0 w 1473378"/>
                  <a:gd name="connsiteY4dup0dup1dup2dup3dup4dup5dup6dup7dup8dup9dup10dup11dup12dup13dup14dup15dup16dup17dup18dup19dup20dup21dup22" fmla="*/ 400336 h 400336"/>
                </a:gdLst>
                <a:ahLst/>
                <a:cxnLst>
                  <a:cxn ang="0">
                    <a:pos x="connsiteX0dup0dup1dup2dup3dup4dup5dup6dup7dup8dup9dup10dup11dup12dup13dup14dup15dup16dup17dup18dup19dup20dup21dup22" y="connsiteY0dup0dup1dup2dup3dup4dup5dup6dup7dup8dup9dup10dup11dup12dup13dup14dup15dup16dup17dup18dup19dup20dup21dup22"/>
                  </a:cxn>
                  <a:cxn ang="0">
                    <a:pos x="connsiteX1dup0dup1dup2dup3dup4dup5dup6dup7dup8dup9dup10dup11dup12dup13dup14dup15dup16dup17dup18dup19dup20dup21dup22" y="connsiteY1dup0dup1dup2dup3dup4dup5dup6dup7dup8dup9dup10dup11dup12dup13dup14dup15dup16dup17dup18dup19dup20dup21dup22"/>
                  </a:cxn>
                  <a:cxn ang="0">
                    <a:pos x="connsiteX2dup0dup1dup2dup3dup4dup5dup6dup7dup8dup9dup10dup11dup12dup13dup14dup15dup16dup17dup18dup19dup20dup21dup22" y="connsiteY2dup0dup1dup2dup3dup4dup5dup6dup7dup8dup9dup10dup11dup12dup13dup14dup15dup16dup17dup18dup19dup20dup21dup22"/>
                  </a:cxn>
                  <a:cxn ang="0">
                    <a:pos x="connsiteX3dup0dup1dup2dup3dup4dup5dup6dup7dup8dup9dup10dup11dup12dup13dup14dup15dup16dup17dup18dup19dup20dup21dup22" y="connsiteY3dup0dup1dup2dup3dup4dup5dup6dup7dup8dup9dup10dup11dup12dup13dup14dup15dup16dup17dup18dup19dup20dup21dup22"/>
                  </a:cxn>
                  <a:cxn ang="0">
                    <a:pos x="connsiteX4dup0dup1dup2dup3dup4dup5dup6dup7dup8dup9dup10dup11dup12dup13dup14dup15dup16dup17dup18dup19dup20dup21dup22" y="connsiteY4dup0dup1dup2dup3dup4dup5dup6dup7dup8dup9dup10dup11dup12dup13dup14dup15dup16dup17dup18dup19dup20dup21dup22"/>
                  </a:cxn>
                </a:cxnLst>
                <a:rect l="l" t="t" r="r" b="b"/>
                <a:pathLst>
                  <a:path w="1473378" h="400336">
                    <a:moveTo>
                      <a:pt x="0" y="400336"/>
                    </a:moveTo>
                    <a:cubicBezTo>
                      <a:pt x="44803" y="386333"/>
                      <a:pt x="64327" y="137748"/>
                      <a:pt x="727" y="97"/>
                    </a:cubicBezTo>
                    <a:lnTo>
                      <a:pt x="1468982" y="0"/>
                    </a:lnTo>
                    <a:cubicBezTo>
                      <a:pt x="1470447" y="132430"/>
                      <a:pt x="1471913" y="264859"/>
                      <a:pt x="1473378" y="397289"/>
                    </a:cubicBezTo>
                    <a:lnTo>
                      <a:pt x="0" y="400336"/>
                    </a:lnTo>
                    <a:close/>
                  </a:path>
                </a:pathLst>
              </a:custGeom>
              <a:grpFill/>
              <a:ln>
                <a:solidFill>
                  <a:srgbClr val="0070C0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wrap="square" rtlCol="0" anchor="ctr">
                <a:noAutofit/>
              </a:bodyPr>
              <a:lstStyle/>
              <a:p>
                <a:pPr marL="57150" algn="ctr"/>
                <a:r>
                  <a:rPr lang="en-US" sz="1600" b="1" smtClean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Segoe UI" panose="020B0502040204020203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Tracking System 1</a:t>
                </a:r>
              </a:p>
            </p:txBody>
          </p:sp>
          <p:sp>
            <p:nvSpPr>
              <p:cNvPr id="56" name="Oval 55"/>
              <p:cNvSpPr/>
              <p:nvPr/>
            </p:nvSpPr>
            <p:spPr>
              <a:xfrm flipH="1">
                <a:off x="5822146" y="3895977"/>
                <a:ext cx="777240" cy="777240"/>
              </a:xfrm>
              <a:prstGeom prst="ellipse">
                <a:avLst/>
              </a:prstGeom>
              <a:noFill/>
              <a:ln w="38100">
                <a:solidFill>
                  <a:srgbClr val="0070C0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wrap="square" rtlCol="0" anchor="ctr">
                <a:noAutofit/>
              </a:bodyPr>
              <a:lstStyle/>
              <a:p>
                <a:pPr algn="ctr"/>
                <a:endParaRPr lang="en-US" b="1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/>
                </a:endParaRPr>
              </a:p>
            </p:txBody>
          </p:sp>
          <p:sp>
            <p:nvSpPr>
              <p:cNvPr id="57" name="Rectangle 4"/>
              <p:cNvSpPr/>
              <p:nvPr/>
            </p:nvSpPr>
            <p:spPr>
              <a:xfrm flipH="1">
                <a:off x="3599800" y="4067915"/>
                <a:ext cx="2306779" cy="397289"/>
              </a:xfrm>
              <a:custGeom>
                <a:avLst/>
                <a:gdLst>
                  <a:gd name="connsiteX0" fmla="*/ 0 w 1452283"/>
                  <a:gd name="connsiteY0" fmla="*/ 0 h 408791"/>
                  <a:gd name="connsiteX1" fmla="*/ 1452283 w 1452283"/>
                  <a:gd name="connsiteY1" fmla="*/ 0 h 408791"/>
                  <a:gd name="connsiteX2" fmla="*/ 1452283 w 1452283"/>
                  <a:gd name="connsiteY2" fmla="*/ 408791 h 408791"/>
                  <a:gd name="connsiteX3" fmla="*/ 0 w 1452283"/>
                  <a:gd name="connsiteY3" fmla="*/ 408791 h 408791"/>
                  <a:gd name="connsiteX4" fmla="*/ 0 w 1452283"/>
                  <a:gd name="connsiteY4" fmla="*/ 0 h 408791"/>
                  <a:gd name="connsiteX0dup0" fmla="*/ 0 w 1452283"/>
                  <a:gd name="connsiteY0dup0" fmla="*/ 0 h 408791"/>
                  <a:gd name="connsiteX1dup0" fmla="*/ 1452283 w 1452283"/>
                  <a:gd name="connsiteY1dup0" fmla="*/ 0 h 408791"/>
                  <a:gd name="connsiteX2dup0" fmla="*/ 1452283 w 1452283"/>
                  <a:gd name="connsiteY2dup0" fmla="*/ 408791 h 408791"/>
                  <a:gd name="connsiteX3dup0" fmla="*/ 0 w 1452283"/>
                  <a:gd name="connsiteY3dup0" fmla="*/ 408791 h 408791"/>
                  <a:gd name="connsiteX4dup0" fmla="*/ 0 w 1452283"/>
                  <a:gd name="connsiteY4dup0" fmla="*/ 0 h 408791"/>
                  <a:gd name="connsiteX0dup0dup1" fmla="*/ 43249 w 1495532"/>
                  <a:gd name="connsiteY0dup0dup1" fmla="*/ 0 h 414969"/>
                  <a:gd name="connsiteX1dup0dup1" fmla="*/ 1495532 w 1495532"/>
                  <a:gd name="connsiteY1dup0dup1" fmla="*/ 0 h 414969"/>
                  <a:gd name="connsiteX2dup0dup1" fmla="*/ 1495532 w 1495532"/>
                  <a:gd name="connsiteY2dup0dup1" fmla="*/ 408791 h 414969"/>
                  <a:gd name="connsiteX3dup0dup1" fmla="*/ 0 w 1495532"/>
                  <a:gd name="connsiteY3dup0dup1" fmla="*/ 414969 h 414969"/>
                  <a:gd name="connsiteX4dup0dup1" fmla="*/ 43249 w 1495532"/>
                  <a:gd name="connsiteY4dup0dup1" fmla="*/ 0 h 414969"/>
                  <a:gd name="connsiteX0dup0dup1dup2" fmla="*/ 43249 w 1495532"/>
                  <a:gd name="connsiteY0dup0dup1dup2" fmla="*/ 0 h 414969"/>
                  <a:gd name="connsiteX1dup0dup1dup2" fmla="*/ 1495532 w 1495532"/>
                  <a:gd name="connsiteY1dup0dup1dup2" fmla="*/ 0 h 414969"/>
                  <a:gd name="connsiteX2dup0dup1dup2" fmla="*/ 1495532 w 1495532"/>
                  <a:gd name="connsiteY2dup0dup1dup2" fmla="*/ 408791 h 414969"/>
                  <a:gd name="connsiteX3dup0dup1dup2" fmla="*/ 0 w 1495532"/>
                  <a:gd name="connsiteY3dup0dup1dup2" fmla="*/ 414969 h 414969"/>
                  <a:gd name="connsiteX4dup0dup1dup2" fmla="*/ 43249 w 1495532"/>
                  <a:gd name="connsiteY4dup0dup1dup2" fmla="*/ 0 h 414969"/>
                  <a:gd name="connsiteX0dup0dup1dup2dup3" fmla="*/ 43249 w 1495532"/>
                  <a:gd name="connsiteY0dup0dup1dup2dup3" fmla="*/ 2745 h 417714"/>
                  <a:gd name="connsiteX1dup0dup1dup2dup3" fmla="*/ 1495532 w 1495532"/>
                  <a:gd name="connsiteY1dup0dup1dup2dup3" fmla="*/ 2745 h 417714"/>
                  <a:gd name="connsiteX2dup0dup1dup2dup3" fmla="*/ 1495532 w 1495532"/>
                  <a:gd name="connsiteY2dup0dup1dup2dup3" fmla="*/ 411536 h 417714"/>
                  <a:gd name="connsiteX3dup0dup1dup2dup3" fmla="*/ 0 w 1495532"/>
                  <a:gd name="connsiteY3dup0dup1dup2dup3" fmla="*/ 417714 h 417714"/>
                  <a:gd name="connsiteX4dup0dup1dup2dup3" fmla="*/ 43249 w 1495532"/>
                  <a:gd name="connsiteY4dup0dup1dup2dup3" fmla="*/ 2745 h 417714"/>
                  <a:gd name="connsiteX0dup0dup1dup2dup3dup4" fmla="*/ 43249 w 1495532"/>
                  <a:gd name="connsiteY0dup0dup1dup2dup3dup4" fmla="*/ 2745 h 417714"/>
                  <a:gd name="connsiteX1dup0dup1dup2dup3dup4" fmla="*/ 1495532 w 1495532"/>
                  <a:gd name="connsiteY1dup0dup1dup2dup3dup4" fmla="*/ 2745 h 417714"/>
                  <a:gd name="connsiteX2dup0dup1dup2dup3dup4" fmla="*/ 1495532 w 1495532"/>
                  <a:gd name="connsiteY2dup0dup1dup2dup3dup4" fmla="*/ 411536 h 417714"/>
                  <a:gd name="connsiteX3dup0dup1dup2dup3dup4" fmla="*/ 0 w 1495532"/>
                  <a:gd name="connsiteY3dup0dup1dup2dup3dup4" fmla="*/ 417714 h 417714"/>
                  <a:gd name="connsiteX4dup0dup1dup2dup3dup4" fmla="*/ 43249 w 1495532"/>
                  <a:gd name="connsiteY4dup0dup1dup2dup3dup4" fmla="*/ 2745 h 417714"/>
                  <a:gd name="connsiteX0dup0dup1dup2dup3dup4dup5" fmla="*/ 43249 w 1495532"/>
                  <a:gd name="connsiteY0dup0dup1dup2dup3dup4dup5" fmla="*/ 2745 h 417714"/>
                  <a:gd name="connsiteX1dup0dup1dup2dup3dup4dup5" fmla="*/ 1495532 w 1495532"/>
                  <a:gd name="connsiteY1dup0dup1dup2dup3dup4dup5" fmla="*/ 2745 h 417714"/>
                  <a:gd name="connsiteX2dup0dup1dup2dup3dup4dup5" fmla="*/ 1495532 w 1495532"/>
                  <a:gd name="connsiteY2dup0dup1dup2dup3dup4dup5" fmla="*/ 411536 h 417714"/>
                  <a:gd name="connsiteX3dup0dup1dup2dup3dup4dup5" fmla="*/ 0 w 1495532"/>
                  <a:gd name="connsiteY3dup0dup1dup2dup3dup4dup5" fmla="*/ 417714 h 417714"/>
                  <a:gd name="connsiteX4dup0dup1dup2dup3dup4dup5" fmla="*/ 43249 w 1495532"/>
                  <a:gd name="connsiteY4dup0dup1dup2dup3dup4dup5" fmla="*/ 2745 h 417714"/>
                  <a:gd name="connsiteX0dup0dup1dup2dup3dup4dup5dup6" fmla="*/ 43249 w 1495532"/>
                  <a:gd name="connsiteY0dup0dup1dup2dup3dup4dup5dup6" fmla="*/ 2745 h 417714"/>
                  <a:gd name="connsiteX1dup0dup1dup2dup3dup4dup5dup6" fmla="*/ 1495532 w 1495532"/>
                  <a:gd name="connsiteY1dup0dup1dup2dup3dup4dup5dup6" fmla="*/ 2745 h 417714"/>
                  <a:gd name="connsiteX2dup0dup1dup2dup3dup4dup5dup6" fmla="*/ 1495532 w 1495532"/>
                  <a:gd name="connsiteY2dup0dup1dup2dup3dup4dup5dup6" fmla="*/ 411536 h 417714"/>
                  <a:gd name="connsiteX3dup0dup1dup2dup3dup4dup5dup6" fmla="*/ 0 w 1495532"/>
                  <a:gd name="connsiteY3dup0dup1dup2dup3dup4dup5dup6" fmla="*/ 417714 h 417714"/>
                  <a:gd name="connsiteX4dup0dup1dup2dup3dup4dup5dup6" fmla="*/ 43249 w 1495532"/>
                  <a:gd name="connsiteY4dup0dup1dup2dup3dup4dup5dup6" fmla="*/ 2745 h 417714"/>
                  <a:gd name="connsiteX0dup0dup1dup2dup3dup4dup5dup6dup7" fmla="*/ 43249 w 1495532"/>
                  <a:gd name="connsiteY0dup0dup1dup2dup3dup4dup5dup6dup7" fmla="*/ 2745 h 417714"/>
                  <a:gd name="connsiteX1dup0dup1dup2dup3dup4dup5dup6dup7" fmla="*/ 1495532 w 1495532"/>
                  <a:gd name="connsiteY1dup0dup1dup2dup3dup4dup5dup6dup7" fmla="*/ 2745 h 417714"/>
                  <a:gd name="connsiteX2dup0dup1dup2dup3dup4dup5dup6dup7" fmla="*/ 1495532 w 1495532"/>
                  <a:gd name="connsiteY2dup0dup1dup2dup3dup4dup5dup6dup7" fmla="*/ 411536 h 417714"/>
                  <a:gd name="connsiteX3dup0dup1dup2dup3dup4dup5dup6dup7" fmla="*/ 0 w 1495532"/>
                  <a:gd name="connsiteY3dup0dup1dup2dup3dup4dup5dup6dup7" fmla="*/ 417714 h 417714"/>
                  <a:gd name="connsiteX4dup0dup1dup2dup3dup4dup5dup6dup7" fmla="*/ 43249 w 1495532"/>
                  <a:gd name="connsiteY4dup0dup1dup2dup3dup4dup5dup6dup7" fmla="*/ 2745 h 417714"/>
                  <a:gd name="connsiteX0dup0dup1dup2dup3dup4dup5dup6dup7dup8" fmla="*/ 65169 w 1517452"/>
                  <a:gd name="connsiteY0dup0dup1dup2dup3dup4dup5dup6dup7dup8" fmla="*/ 2745 h 414583"/>
                  <a:gd name="connsiteX1dup0dup1dup2dup3dup4dup5dup6dup7dup8" fmla="*/ 1517452 w 1517452"/>
                  <a:gd name="connsiteY1dup0dup1dup2dup3dup4dup5dup6dup7dup8" fmla="*/ 2745 h 414583"/>
                  <a:gd name="connsiteX2dup0dup1dup2dup3dup4dup5dup6dup7dup8" fmla="*/ 1517452 w 1517452"/>
                  <a:gd name="connsiteY2dup0dup1dup2dup3dup4dup5dup6dup7dup8" fmla="*/ 411536 h 414583"/>
                  <a:gd name="connsiteX3dup0dup1dup2dup3dup4dup5dup6dup7dup8" fmla="*/ 0 w 1517452"/>
                  <a:gd name="connsiteY3dup0dup1dup2dup3dup4dup5dup6dup7dup8" fmla="*/ 414583 h 414583"/>
                  <a:gd name="connsiteX4dup0dup1dup2dup3dup4dup5dup6dup7dup8" fmla="*/ 65169 w 1517452"/>
                  <a:gd name="connsiteY4dup0dup1dup2dup3dup4dup5dup6dup7dup8" fmla="*/ 2745 h 414583"/>
                  <a:gd name="connsiteX0dup0dup1dup2dup3dup4dup5dup6dup7dup8dup9" fmla="*/ 65169 w 1517452"/>
                  <a:gd name="connsiteY0dup0dup1dup2dup3dup4dup5dup6dup7dup8dup9" fmla="*/ 2745 h 414583"/>
                  <a:gd name="connsiteX1dup0dup1dup2dup3dup4dup5dup6dup7dup8dup9" fmla="*/ 1517452 w 1517452"/>
                  <a:gd name="connsiteY1dup0dup1dup2dup3dup4dup5dup6dup7dup8dup9" fmla="*/ 2745 h 414583"/>
                  <a:gd name="connsiteX2dup0dup1dup2dup3dup4dup5dup6dup7dup8dup9" fmla="*/ 1517452 w 1517452"/>
                  <a:gd name="connsiteY2dup0dup1dup2dup3dup4dup5dup6dup7dup8dup9" fmla="*/ 411536 h 414583"/>
                  <a:gd name="connsiteX3dup0dup1dup2dup3dup4dup5dup6dup7dup8dup9" fmla="*/ 0 w 1517452"/>
                  <a:gd name="connsiteY3dup0dup1dup2dup3dup4dup5dup6dup7dup8dup9" fmla="*/ 414583 h 414583"/>
                  <a:gd name="connsiteX4dup0dup1dup2dup3dup4dup5dup6dup7dup8dup9" fmla="*/ 65169 w 1517452"/>
                  <a:gd name="connsiteY4dup0dup1dup2dup3dup4dup5dup6dup7dup8dup9" fmla="*/ 2745 h 414583"/>
                  <a:gd name="connsiteX0dup0dup1dup2dup3dup4dup5dup6dup7dup8dup9dup10" fmla="*/ 65169 w 1517452"/>
                  <a:gd name="connsiteY0dup0dup1dup2dup3dup4dup5dup6dup7dup8dup9dup10" fmla="*/ 2745 h 414583"/>
                  <a:gd name="connsiteX1dup0dup1dup2dup3dup4dup5dup6dup7dup8dup9dup10" fmla="*/ 1517452 w 1517452"/>
                  <a:gd name="connsiteY1dup0dup1dup2dup3dup4dup5dup6dup7dup8dup9dup10" fmla="*/ 2745 h 414583"/>
                  <a:gd name="connsiteX2dup0dup1dup2dup3dup4dup5dup6dup7dup8dup9dup10" fmla="*/ 1517452 w 1517452"/>
                  <a:gd name="connsiteY2dup0dup1dup2dup3dup4dup5dup6dup7dup8dup9dup10" fmla="*/ 411536 h 414583"/>
                  <a:gd name="connsiteX3dup0dup1dup2dup3dup4dup5dup6dup7dup8dup9dup10" fmla="*/ 0 w 1517452"/>
                  <a:gd name="connsiteY3dup0dup1dup2dup3dup4dup5dup6dup7dup8dup9dup10" fmla="*/ 414583 h 414583"/>
                  <a:gd name="connsiteX4dup0dup1dup2dup3dup4dup5dup6dup7dup8dup9dup10" fmla="*/ 65169 w 1517452"/>
                  <a:gd name="connsiteY4dup0dup1dup2dup3dup4dup5dup6dup7dup8dup9dup10" fmla="*/ 2745 h 414583"/>
                  <a:gd name="connsiteX0dup0dup1dup2dup3dup4dup5dup6dup7dup8dup9dup10dup11" fmla="*/ 74564 w 1517452"/>
                  <a:gd name="connsiteY0dup0dup1dup2dup3dup4dup5dup6dup7dup8dup9dup10dup11" fmla="*/ 3883 h 412590"/>
                  <a:gd name="connsiteX1dup0dup1dup2dup3dup4dup5dup6dup7dup8dup9dup10dup11" fmla="*/ 1517452 w 1517452"/>
                  <a:gd name="connsiteY1dup0dup1dup2dup3dup4dup5dup6dup7dup8dup9dup10dup11" fmla="*/ 752 h 412590"/>
                  <a:gd name="connsiteX2dup0dup1dup2dup3dup4dup5dup6dup7dup8dup9dup10dup11" fmla="*/ 1517452 w 1517452"/>
                  <a:gd name="connsiteY2dup0dup1dup2dup3dup4dup5dup6dup7dup8dup9dup10dup11" fmla="*/ 409543 h 412590"/>
                  <a:gd name="connsiteX3dup0dup1dup2dup3dup4dup5dup6dup7dup8dup9dup10dup11" fmla="*/ 0 w 1517452"/>
                  <a:gd name="connsiteY3dup0dup1dup2dup3dup4dup5dup6dup7dup8dup9dup10dup11" fmla="*/ 412590 h 412590"/>
                  <a:gd name="connsiteX4dup0dup1dup2dup3dup4dup5dup6dup7dup8dup9dup10dup11" fmla="*/ 74564 w 1517452"/>
                  <a:gd name="connsiteY4dup0dup1dup2dup3dup4dup5dup6dup7dup8dup9dup10dup11" fmla="*/ 3883 h 412590"/>
                  <a:gd name="connsiteX0dup0dup1dup2dup3dup4dup5dup6dup7dup8dup9dup10dup11dup12" fmla="*/ 106228 w 1549116"/>
                  <a:gd name="connsiteY0dup0dup1dup2dup3dup4dup5dup6dup7dup8dup9dup10dup11dup12" fmla="*/ 35069 h 443776"/>
                  <a:gd name="connsiteX1dup0dup1dup2dup3dup4dup5dup6dup7dup8dup9dup10dup11dup12" fmla="*/ 102841 w 1549116"/>
                  <a:gd name="connsiteY1dup0dup1dup2dup3dup4dup5dup6dup7dup8dup9dup10dup11dup12" fmla="*/ 26285 h 443776"/>
                  <a:gd name="connsiteX2dup0dup1dup2dup3dup4dup5dup6dup7dup8dup9dup10dup11dup12" fmla="*/ 1549116 w 1549116"/>
                  <a:gd name="connsiteY2dup0dup1dup2dup3dup4dup5dup6dup7dup8dup9dup10dup11dup12" fmla="*/ 31938 h 443776"/>
                  <a:gd name="connsiteX3dup0dup1dup2dup3dup4dup5dup6dup7dup8dup9dup10dup11dup12" fmla="*/ 1549116 w 1549116"/>
                  <a:gd name="connsiteY3dup0dup1dup2dup3dup4dup5dup6dup7dup8dup9dup10dup11dup12" fmla="*/ 440729 h 443776"/>
                  <a:gd name="connsiteX4dup0dup1dup2dup3dup4dup5dup6dup7dup8dup9dup10dup11dup12" fmla="*/ 31664 w 1549116"/>
                  <a:gd name="connsiteY4dup0dup1dup2dup3dup4dup5dup6dup7dup8dup9dup10dup11dup12" fmla="*/ 443776 h 443776"/>
                  <a:gd name="connsiteX5" fmla="*/ 106228 w 1549116"/>
                  <a:gd name="connsiteY5" fmla="*/ 35069 h 443776"/>
                  <a:gd name="connsiteX0dup0dup1dup2dup3dup4dup5dup6dup7dup8dup9dup10dup11dup12dup13" fmla="*/ 106228 w 1549116"/>
                  <a:gd name="connsiteY0dup0dup1dup2dup3dup4dup5dup6dup7dup8dup9dup10dup11dup12dup13" fmla="*/ 32824 h 441531"/>
                  <a:gd name="connsiteX1dup0dup1dup2dup3dup4dup5dup6dup7dup8dup9dup10dup11dup12dup13" fmla="*/ 102841 w 1549116"/>
                  <a:gd name="connsiteY1dup0dup1dup2dup3dup4dup5dup6dup7dup8dup9dup10dup11dup12dup13" fmla="*/ 24040 h 441531"/>
                  <a:gd name="connsiteX2dup0dup1dup2dup3dup4dup5dup6dup7dup8dup9dup10dup11dup12dup13" fmla="*/ 1549116 w 1549116"/>
                  <a:gd name="connsiteY2dup0dup1dup2dup3dup4dup5dup6dup7dup8dup9dup10dup11dup12dup13" fmla="*/ 29693 h 441531"/>
                  <a:gd name="connsiteX3dup0dup1dup2dup3dup4dup5dup6dup7dup8dup9dup10dup11dup12dup13" fmla="*/ 1549116 w 1549116"/>
                  <a:gd name="connsiteY3dup0dup1dup2dup3dup4dup5dup6dup7dup8dup9dup10dup11dup12dup13" fmla="*/ 438484 h 441531"/>
                  <a:gd name="connsiteX4dup0dup1dup2dup3dup4dup5dup6dup7dup8dup9dup10dup11dup12dup13" fmla="*/ 31664 w 1549116"/>
                  <a:gd name="connsiteY4dup0dup1dup2dup3dup4dup5dup6dup7dup8dup9dup10dup11dup12dup13" fmla="*/ 441531 h 441531"/>
                  <a:gd name="connsiteX5dup0" fmla="*/ 106228 w 1549116"/>
                  <a:gd name="connsiteY5dup0" fmla="*/ 32824 h 441531"/>
                  <a:gd name="connsiteX0dup0dup1dup2dup3dup4dup5dup6dup7dup8dup9dup10dup11dup12dup13dup14" fmla="*/ 152846 w 1670298"/>
                  <a:gd name="connsiteY0dup0dup1dup2dup3dup4dup5dup6dup7dup8dup9dup10dup11dup12dup13dup14" fmla="*/ 417491 h 417491"/>
                  <a:gd name="connsiteX1dup0dup1dup2dup3dup4dup5dup6dup7dup8dup9dup10dup11dup12dup13dup14" fmla="*/ 224023 w 1670298"/>
                  <a:gd name="connsiteY1dup0dup1dup2dup3dup4dup5dup6dup7dup8dup9dup10dup11dup12dup13dup14" fmla="*/ 0 h 417491"/>
                  <a:gd name="connsiteX2dup0dup1dup2dup3dup4dup5dup6dup7dup8dup9dup10dup11dup12dup13dup14" fmla="*/ 1670298 w 1670298"/>
                  <a:gd name="connsiteY2dup0dup1dup2dup3dup4dup5dup6dup7dup8dup9dup10dup11dup12dup13dup14" fmla="*/ 5653 h 417491"/>
                  <a:gd name="connsiteX3dup0dup1dup2dup3dup4dup5dup6dup7dup8dup9dup10dup11dup12dup13dup14" fmla="*/ 1670298 w 1670298"/>
                  <a:gd name="connsiteY3dup0dup1dup2dup3dup4dup5dup6dup7dup8dup9dup10dup11dup12dup13dup14" fmla="*/ 414444 h 417491"/>
                  <a:gd name="connsiteX4dup0dup1dup2dup3dup4dup5dup6dup7dup8dup9dup10dup11dup12dup13dup14" fmla="*/ 152846 w 1670298"/>
                  <a:gd name="connsiteY4dup0dup1dup2dup3dup4dup5dup6dup7dup8dup9dup10dup11dup12dup13dup14" fmla="*/ 417491 h 417491"/>
                  <a:gd name="connsiteX0dup0dup1dup2dup3dup4dup5dup6dup7dup8dup9dup10dup11dup12dup13dup14dup15" fmla="*/ 84136 w 1601588"/>
                  <a:gd name="connsiteY0dup0dup1dup2dup3dup4dup5dup6dup7dup8dup9dup10dup11dup12dup13dup14dup15" fmla="*/ 417491 h 417491"/>
                  <a:gd name="connsiteX1dup0dup1dup2dup3dup4dup5dup6dup7dup8dup9dup10dup11dup12dup13dup14dup15" fmla="*/ 155313 w 1601588"/>
                  <a:gd name="connsiteY1dup0dup1dup2dup3dup4dup5dup6dup7dup8dup9dup10dup11dup12dup13dup14dup15" fmla="*/ 0 h 417491"/>
                  <a:gd name="connsiteX2dup0dup1dup2dup3dup4dup5dup6dup7dup8dup9dup10dup11dup12dup13dup14dup15" fmla="*/ 1601588 w 1601588"/>
                  <a:gd name="connsiteY2dup0dup1dup2dup3dup4dup5dup6dup7dup8dup9dup10dup11dup12dup13dup14dup15" fmla="*/ 5653 h 417491"/>
                  <a:gd name="connsiteX3dup0dup1dup2dup3dup4dup5dup6dup7dup8dup9dup10dup11dup12dup13dup14dup15" fmla="*/ 1601588 w 1601588"/>
                  <a:gd name="connsiteY3dup0dup1dup2dup3dup4dup5dup6dup7dup8dup9dup10dup11dup12dup13dup14dup15" fmla="*/ 414444 h 417491"/>
                  <a:gd name="connsiteX4dup0dup1dup2dup3dup4dup5dup6dup7dup8dup9dup10dup11dup12dup13dup14dup15" fmla="*/ 84136 w 1601588"/>
                  <a:gd name="connsiteY4dup0dup1dup2dup3dup4dup5dup6dup7dup8dup9dup10dup11dup12dup13dup14dup15" fmla="*/ 417491 h 417491"/>
                  <a:gd name="connsiteX0dup0dup1dup2dup3dup4dup5dup6dup7dup8dup9dup10dup11dup12dup13dup14dup15dup16" fmla="*/ 0 w 1517452"/>
                  <a:gd name="connsiteY0dup0dup1dup2dup3dup4dup5dup6dup7dup8dup9dup10dup11dup12dup13dup14dup15dup16" fmla="*/ 417491 h 419429"/>
                  <a:gd name="connsiteX1dup0dup1dup2dup3dup4dup5dup6dup7dup8dup9dup10dup11dup12dup13dup14dup15dup16" fmla="*/ 71177 w 1517452"/>
                  <a:gd name="connsiteY1dup0dup1dup2dup3dup4dup5dup6dup7dup8dup9dup10dup11dup12dup13dup14dup15dup16" fmla="*/ 0 h 419429"/>
                  <a:gd name="connsiteX2dup0dup1dup2dup3dup4dup5dup6dup7dup8dup9dup10dup11dup12dup13dup14dup15dup16" fmla="*/ 1517452 w 1517452"/>
                  <a:gd name="connsiteY2dup0dup1dup2dup3dup4dup5dup6dup7dup8dup9dup10dup11dup12dup13dup14dup15dup16" fmla="*/ 5653 h 419429"/>
                  <a:gd name="connsiteX3dup0dup1dup2dup3dup4dup5dup6dup7dup8dup9dup10dup11dup12dup13dup14dup15dup16" fmla="*/ 1517452 w 1517452"/>
                  <a:gd name="connsiteY3dup0dup1dup2dup3dup4dup5dup6dup7dup8dup9dup10dup11dup12dup13dup14dup15dup16" fmla="*/ 414444 h 419429"/>
                  <a:gd name="connsiteX4dup0dup1dup2dup3dup4dup5dup6dup7dup8dup9dup10dup11dup12dup13dup14dup15dup16" fmla="*/ 0 w 1517452"/>
                  <a:gd name="connsiteY4dup0dup1dup2dup3dup4dup5dup6dup7dup8dup9dup10dup11dup12dup13dup14dup15dup16" fmla="*/ 417491 h 419429"/>
                  <a:gd name="connsiteX0dup0dup1dup2dup3dup4dup5dup6dup7dup8dup9dup10dup11dup12dup13dup14dup15dup16dup17" fmla="*/ 0 w 1517452"/>
                  <a:gd name="connsiteY0dup0dup1dup2dup3dup4dup5dup6dup7dup8dup9dup10dup11dup12dup13dup14dup15dup16dup17" fmla="*/ 411838 h 413848"/>
                  <a:gd name="connsiteX1dup0dup1dup2dup3dup4dup5dup6dup7dup8dup9dup10dup11dup12dup13dup14dup15dup16dup17" fmla="*/ 66781 w 1517452"/>
                  <a:gd name="connsiteY1dup0dup1dup2dup3dup4dup5dup6dup7dup8dup9dup10dup11dup12dup13dup14dup15dup16dup17" fmla="*/ 5849 h 413848"/>
                  <a:gd name="connsiteX2dup0dup1dup2dup3dup4dup5dup6dup7dup8dup9dup10dup11dup12dup13dup14dup15dup16dup17" fmla="*/ 1517452 w 1517452"/>
                  <a:gd name="connsiteY2dup0dup1dup2dup3dup4dup5dup6dup7dup8dup9dup10dup11dup12dup13dup14dup15dup16dup17" fmla="*/ 0 h 413848"/>
                  <a:gd name="connsiteX3dup0dup1dup2dup3dup4dup5dup6dup7dup8dup9dup10dup11dup12dup13dup14dup15dup16dup17" fmla="*/ 1517452 w 1517452"/>
                  <a:gd name="connsiteY3dup0dup1dup2dup3dup4dup5dup6dup7dup8dup9dup10dup11dup12dup13dup14dup15dup16dup17" fmla="*/ 408791 h 413848"/>
                  <a:gd name="connsiteX4dup0dup1dup2dup3dup4dup5dup6dup7dup8dup9dup10dup11dup12dup13dup14dup15dup16dup17" fmla="*/ 0 w 1517452"/>
                  <a:gd name="connsiteY4dup0dup1dup2dup3dup4dup5dup6dup7dup8dup9dup10dup11dup12dup13dup14dup15dup16dup17" fmla="*/ 411838 h 413848"/>
                  <a:gd name="connsiteX0dup0dup1dup2dup3dup4dup5dup6dup7dup8dup9dup10dup11dup12dup13dup14dup15dup16dup17dup18" fmla="*/ 0 w 1517452"/>
                  <a:gd name="connsiteY0dup0dup1dup2dup3dup4dup5dup6dup7dup8dup9dup10dup11dup12dup13dup14dup15dup16dup17dup18" fmla="*/ 411838 h 413886"/>
                  <a:gd name="connsiteX1dup0dup1dup2dup3dup4dup5dup6dup7dup8dup9dup10dup11dup12dup13dup14dup15dup16dup17dup18" fmla="*/ 44801 w 1517452"/>
                  <a:gd name="connsiteY1dup0dup1dup2dup3dup4dup5dup6dup7dup8dup9dup10dup11dup12dup13dup14dup15dup16dup17dup18" fmla="*/ 11599 h 413886"/>
                  <a:gd name="connsiteX2dup0dup1dup2dup3dup4dup5dup6dup7dup8dup9dup10dup11dup12dup13dup14dup15dup16dup17dup18" fmla="*/ 1517452 w 1517452"/>
                  <a:gd name="connsiteY2dup0dup1dup2dup3dup4dup5dup6dup7dup8dup9dup10dup11dup12dup13dup14dup15dup16dup17dup18" fmla="*/ 0 h 413886"/>
                  <a:gd name="connsiteX3dup0dup1dup2dup3dup4dup5dup6dup7dup8dup9dup10dup11dup12dup13dup14dup15dup16dup17dup18" fmla="*/ 1517452 w 1517452"/>
                  <a:gd name="connsiteY3dup0dup1dup2dup3dup4dup5dup6dup7dup8dup9dup10dup11dup12dup13dup14dup15dup16dup17dup18" fmla="*/ 408791 h 413886"/>
                  <a:gd name="connsiteX4dup0dup1dup2dup3dup4dup5dup6dup7dup8dup9dup10dup11dup12dup13dup14dup15dup16dup17dup18" fmla="*/ 0 w 1517452"/>
                  <a:gd name="connsiteY4dup0dup1dup2dup3dup4dup5dup6dup7dup8dup9dup10dup11dup12dup13dup14dup15dup16dup17dup18" fmla="*/ 411838 h 413886"/>
                  <a:gd name="connsiteX0dup0dup1dup2dup3dup4dup5dup6dup7dup8dup9dup10dup11dup12dup13dup14dup15dup16dup17dup18dup19" fmla="*/ 0 w 1517452"/>
                  <a:gd name="connsiteY0dup0dup1dup2dup3dup4dup5dup6dup7dup8dup9dup10dup11dup12dup13dup14dup15dup16dup17dup18dup19" fmla="*/ 411838 h 413812"/>
                  <a:gd name="connsiteX1dup0dup1dup2dup3dup4dup5dup6dup7dup8dup9dup10dup11dup12dup13dup14dup15dup16dup17dup18dup19" fmla="*/ 44801 w 1517452"/>
                  <a:gd name="connsiteY1dup0dup1dup2dup3dup4dup5dup6dup7dup8dup9dup10dup11dup12dup13dup14dup15dup16dup17dup18dup19" fmla="*/ 11599 h 413812"/>
                  <a:gd name="connsiteX2dup0dup1dup2dup3dup4dup5dup6dup7dup8dup9dup10dup11dup12dup13dup14dup15dup16dup17dup18dup19" fmla="*/ 1517452 w 1517452"/>
                  <a:gd name="connsiteY2dup0dup1dup2dup3dup4dup5dup6dup7dup8dup9dup10dup11dup12dup13dup14dup15dup16dup17dup18dup19" fmla="*/ 0 h 413812"/>
                  <a:gd name="connsiteX3dup0dup1dup2dup3dup4dup5dup6dup7dup8dup9dup10dup11dup12dup13dup14dup15dup16dup17dup18dup19" fmla="*/ 1517452 w 1517452"/>
                  <a:gd name="connsiteY3dup0dup1dup2dup3dup4dup5dup6dup7dup8dup9dup10dup11dup12dup13dup14dup15dup16dup17dup18dup19" fmla="*/ 408791 h 413812"/>
                  <a:gd name="connsiteX4dup0dup1dup2dup3dup4dup5dup6dup7dup8dup9dup10dup11dup12dup13dup14dup15dup16dup17dup18dup19" fmla="*/ 0 w 1517452"/>
                  <a:gd name="connsiteY4dup0dup1dup2dup3dup4dup5dup6dup7dup8dup9dup10dup11dup12dup13dup14dup15dup16dup17dup18dup19" fmla="*/ 411838 h 413812"/>
                  <a:gd name="connsiteX0dup0dup1dup2dup3dup4dup5dup6dup7dup8dup9dup10dup11dup12dup13dup14dup15dup16dup17dup18dup19dup20" fmla="*/ 0 w 1517452"/>
                  <a:gd name="connsiteY0dup0dup1dup2dup3dup4dup5dup6dup7dup8dup9dup10dup11dup12dup13dup14dup15dup16dup17dup18dup19dup20" fmla="*/ 400336 h 402310"/>
                  <a:gd name="connsiteX1dup0dup1dup2dup3dup4dup5dup6dup7dup8dup9dup10dup11dup12dup13dup14dup15dup16dup17dup18dup19dup20" fmla="*/ 44801 w 1517452"/>
                  <a:gd name="connsiteY1dup0dup1dup2dup3dup4dup5dup6dup7dup8dup9dup10dup11dup12dup13dup14dup15dup16dup17dup18dup19dup20" fmla="*/ 97 h 402310"/>
                  <a:gd name="connsiteX2dup0dup1dup2dup3dup4dup5dup6dup7dup8dup9dup10dup11dup12dup13dup14dup15dup16dup17dup18dup19dup20" fmla="*/ 1513056 w 1517452"/>
                  <a:gd name="connsiteY2dup0dup1dup2dup3dup4dup5dup6dup7dup8dup9dup10dup11dup12dup13dup14dup15dup16dup17dup18dup19dup20" fmla="*/ 0 h 402310"/>
                  <a:gd name="connsiteX3dup0dup1dup2dup3dup4dup5dup6dup7dup8dup9dup10dup11dup12dup13dup14dup15dup16dup17dup18dup19dup20" fmla="*/ 1517452 w 1517452"/>
                  <a:gd name="connsiteY3dup0dup1dup2dup3dup4dup5dup6dup7dup8dup9dup10dup11dup12dup13dup14dup15dup16dup17dup18dup19dup20" fmla="*/ 397289 h 402310"/>
                  <a:gd name="connsiteX4dup0dup1dup2dup3dup4dup5dup6dup7dup8dup9dup10dup11dup12dup13dup14dup15dup16dup17dup18dup19dup20" fmla="*/ 0 w 1517452"/>
                  <a:gd name="connsiteY4dup0dup1dup2dup3dup4dup5dup6dup7dup8dup9dup10dup11dup12dup13dup14dup15dup16dup17dup18dup19dup20" fmla="*/ 400336 h 402310"/>
                  <a:gd name="connsiteX0dup0dup1dup2dup3dup4dup5dup6dup7dup8dup9dup10dup11dup12dup13dup14dup15dup16dup17dup18dup19dup20dup21" fmla="*/ 7051 w 1472651"/>
                  <a:gd name="connsiteY0dup0dup1dup2dup3dup4dup5dup6dup7dup8dup9dup10dup11dup12dup13dup14dup15dup16dup17dup18dup19dup20dup21" fmla="*/ 386104 h 397289"/>
                  <a:gd name="connsiteX1dup0dup1dup2dup3dup4dup5dup6dup7dup8dup9dup10dup11dup12dup13dup14dup15dup16dup17dup18dup19dup20dup21" fmla="*/ 0 w 1472651"/>
                  <a:gd name="connsiteY1dup0dup1dup2dup3dup4dup5dup6dup7dup8dup9dup10dup11dup12dup13dup14dup15dup16dup17dup18dup19dup20dup21" fmla="*/ 97 h 397289"/>
                  <a:gd name="connsiteX2dup0dup1dup2dup3dup4dup5dup6dup7dup8dup9dup10dup11dup12dup13dup14dup15dup16dup17dup18dup19dup20dup21" fmla="*/ 1468255 w 1472651"/>
                  <a:gd name="connsiteY2dup0dup1dup2dup3dup4dup5dup6dup7dup8dup9dup10dup11dup12dup13dup14dup15dup16dup17dup18dup19dup20dup21" fmla="*/ 0 h 397289"/>
                  <a:gd name="connsiteX3dup0dup1dup2dup3dup4dup5dup6dup7dup8dup9dup10dup11dup12dup13dup14dup15dup16dup17dup18dup19dup20dup21" fmla="*/ 1472651 w 1472651"/>
                  <a:gd name="connsiteY3dup0dup1dup2dup3dup4dup5dup6dup7dup8dup9dup10dup11dup12dup13dup14dup15dup16dup17dup18dup19dup20dup21" fmla="*/ 397289 h 397289"/>
                  <a:gd name="connsiteX4dup0dup1dup2dup3dup4dup5dup6dup7dup8dup9dup10dup11dup12dup13dup14dup15dup16dup17dup18dup19dup20dup21" fmla="*/ 7051 w 1472651"/>
                  <a:gd name="connsiteY4dup0dup1dup2dup3dup4dup5dup6dup7dup8dup9dup10dup11dup12dup13dup14dup15dup16dup17dup18dup19dup20dup21" fmla="*/ 386104 h 397289"/>
                  <a:gd name="connsiteX0dup0dup1dup2dup3dup4dup5dup6dup7dup8dup9dup10dup11dup12dup13dup14dup15dup16dup17dup18dup19dup20dup21dup22" fmla="*/ 7051 w 1472651"/>
                  <a:gd name="connsiteY0dup0dup1dup2dup3dup4dup5dup6dup7dup8dup9dup10dup11dup12dup13dup14dup15dup16dup17dup18dup19dup20dup21dup22" fmla="*/ 386104 h 397289"/>
                  <a:gd name="connsiteX1dup0dup1dup2dup3dup4dup5dup6dup7dup8dup9dup10dup11dup12dup13dup14dup15dup16dup17dup18dup19dup20dup21dup22" fmla="*/ 0 w 1472651"/>
                  <a:gd name="connsiteY1dup0dup1dup2dup3dup4dup5dup6dup7dup8dup9dup10dup11dup12dup13dup14dup15dup16dup17dup18dup19dup20dup21dup22" fmla="*/ 97 h 397289"/>
                  <a:gd name="connsiteX2dup0dup1dup2dup3dup4dup5dup6dup7dup8dup9dup10dup11dup12dup13dup14dup15dup16dup17dup18dup19dup20dup21dup22" fmla="*/ 1468255 w 1472651"/>
                  <a:gd name="connsiteY2dup0dup1dup2dup3dup4dup5dup6dup7dup8dup9dup10dup11dup12dup13dup14dup15dup16dup17dup18dup19dup20dup21dup22" fmla="*/ 0 h 397289"/>
                  <a:gd name="connsiteX3dup0dup1dup2dup3dup4dup5dup6dup7dup8dup9dup10dup11dup12dup13dup14dup15dup16dup17dup18dup19dup20dup21dup22" fmla="*/ 1472651 w 1472651"/>
                  <a:gd name="connsiteY3dup0dup1dup2dup3dup4dup5dup6dup7dup8dup9dup10dup11dup12dup13dup14dup15dup16dup17dup18dup19dup20dup21dup22" fmla="*/ 397289 h 397289"/>
                  <a:gd name="connsiteX4dup0dup1dup2dup3dup4dup5dup6dup7dup8dup9dup10dup11dup12dup13dup14dup15dup16dup17dup18dup19dup20dup21dup22" fmla="*/ 7051 w 1472651"/>
                  <a:gd name="connsiteY4dup0dup1dup2dup3dup4dup5dup6dup7dup8dup9dup10dup11dup12dup13dup14dup15dup16dup17dup18dup19dup20dup21dup22" fmla="*/ 386104 h 397289"/>
                  <a:gd name="connsiteX0dup0dup1dup2dup3dup4dup5dup6dup7dup8dup9dup10dup11dup12dup13dup14dup15dup16dup17dup18dup19dup20dup21dup22dup23" fmla="*/ 7051 w 1472651"/>
                  <a:gd name="connsiteY0dup0dup1dup2dup3dup4dup5dup6dup7dup8dup9dup10dup11dup12dup13dup14dup15dup16dup17dup18dup19dup20dup21dup22dup23" fmla="*/ 396778 h 399251"/>
                  <a:gd name="connsiteX1dup0dup1dup2dup3dup4dup5dup6dup7dup8dup9dup10dup11dup12dup13dup14dup15dup16dup17dup18dup19dup20dup21dup22dup23" fmla="*/ 0 w 1472651"/>
                  <a:gd name="connsiteY1dup0dup1dup2dup3dup4dup5dup6dup7dup8dup9dup10dup11dup12dup13dup14dup15dup16dup17dup18dup19dup20dup21dup22dup23" fmla="*/ 97 h 399251"/>
                  <a:gd name="connsiteX2dup0dup1dup2dup3dup4dup5dup6dup7dup8dup9dup10dup11dup12dup13dup14dup15dup16dup17dup18dup19dup20dup21dup22dup23" fmla="*/ 1468255 w 1472651"/>
                  <a:gd name="connsiteY2dup0dup1dup2dup3dup4dup5dup6dup7dup8dup9dup10dup11dup12dup13dup14dup15dup16dup17dup18dup19dup20dup21dup22dup23" fmla="*/ 0 h 399251"/>
                  <a:gd name="connsiteX3dup0dup1dup2dup3dup4dup5dup6dup7dup8dup9dup10dup11dup12dup13dup14dup15dup16dup17dup18dup19dup20dup21dup22dup23" fmla="*/ 1472651 w 1472651"/>
                  <a:gd name="connsiteY3dup0dup1dup2dup3dup4dup5dup6dup7dup8dup9dup10dup11dup12dup13dup14dup15dup16dup17dup18dup19dup20dup21dup22dup23" fmla="*/ 397289 h 399251"/>
                  <a:gd name="connsiteX4dup0dup1dup2dup3dup4dup5dup6dup7dup8dup9dup10dup11dup12dup13dup14dup15dup16dup17dup18dup19dup20dup21dup22dup23" fmla="*/ 7051 w 1472651"/>
                  <a:gd name="connsiteY4dup0dup1dup2dup3dup4dup5dup6dup7dup8dup9dup10dup11dup12dup13dup14dup15dup16dup17dup18dup19dup20dup21dup22dup23" fmla="*/ 396778 h 399251"/>
                  <a:gd name="connsiteX0dup0dup1dup2dup3dup4dup5dup6dup7dup8dup9dup10dup11dup12dup13dup14dup15dup16dup17dup18dup19dup20dup21dup22dup23dup24" fmla="*/ 17880 w 1472651"/>
                  <a:gd name="connsiteY0dup0dup1dup2dup3dup4dup5dup6dup7dup8dup9dup10dup11dup12dup13dup14dup15dup16dup17dup18dup19dup20dup21dup22dup23dup24" fmla="*/ 396778 h 399251"/>
                  <a:gd name="connsiteX1dup0dup1dup2dup3dup4dup5dup6dup7dup8dup9dup10dup11dup12dup13dup14dup15dup16dup17dup18dup19dup20dup21dup22dup23dup24" fmla="*/ 0 w 1472651"/>
                  <a:gd name="connsiteY1dup0dup1dup2dup3dup4dup5dup6dup7dup8dup9dup10dup11dup12dup13dup14dup15dup16dup17dup18dup19dup20dup21dup22dup23dup24" fmla="*/ 97 h 399251"/>
                  <a:gd name="connsiteX2dup0dup1dup2dup3dup4dup5dup6dup7dup8dup9dup10dup11dup12dup13dup14dup15dup16dup17dup18dup19dup20dup21dup22dup23dup24" fmla="*/ 1468255 w 1472651"/>
                  <a:gd name="connsiteY2dup0dup1dup2dup3dup4dup5dup6dup7dup8dup9dup10dup11dup12dup13dup14dup15dup16dup17dup18dup19dup20dup21dup22dup23dup24" fmla="*/ 0 h 399251"/>
                  <a:gd name="connsiteX3dup0dup1dup2dup3dup4dup5dup6dup7dup8dup9dup10dup11dup12dup13dup14dup15dup16dup17dup18dup19dup20dup21dup22dup23dup24" fmla="*/ 1472651 w 1472651"/>
                  <a:gd name="connsiteY3dup0dup1dup2dup3dup4dup5dup6dup7dup8dup9dup10dup11dup12dup13dup14dup15dup16dup17dup18dup19dup20dup21dup22dup23dup24" fmla="*/ 397289 h 399251"/>
                  <a:gd name="connsiteX4dup0dup1dup2dup3dup4dup5dup6dup7dup8dup9dup10dup11dup12dup13dup14dup15dup16dup17dup18dup19dup20dup21dup22dup23dup24" fmla="*/ 17880 w 1472651"/>
                  <a:gd name="connsiteY4dup0dup1dup2dup3dup4dup5dup6dup7dup8dup9dup10dup11dup12dup13dup14dup15dup16dup17dup18dup19dup20dup21dup22dup23dup24" fmla="*/ 396778 h 399251"/>
                  <a:gd name="connsiteX0dup0dup1dup2dup3dup4dup5dup6dup7dup8dup9dup10dup11dup12dup13dup14dup15dup16dup17dup18dup19dup20dup21dup22dup23dup24dup25" fmla="*/ 17880 w 1472651"/>
                  <a:gd name="connsiteY0dup0dup1dup2dup3dup4dup5dup6dup7dup8dup9dup10dup11dup12dup13dup14dup15dup16dup17dup18dup19dup20dup21dup22dup23dup24dup25" fmla="*/ 396778 h 397289"/>
                  <a:gd name="connsiteX1dup0dup1dup2dup3dup4dup5dup6dup7dup8dup9dup10dup11dup12dup13dup14dup15dup16dup17dup18dup19dup20dup21dup22dup23dup24dup25" fmla="*/ 0 w 1472651"/>
                  <a:gd name="connsiteY1dup0dup1dup2dup3dup4dup5dup6dup7dup8dup9dup10dup11dup12dup13dup14dup15dup16dup17dup18dup19dup20dup21dup22dup23dup24dup25" fmla="*/ 97 h 397289"/>
                  <a:gd name="connsiteX2dup0dup1dup2dup3dup4dup5dup6dup7dup8dup9dup10dup11dup12dup13dup14dup15dup16dup17dup18dup19dup20dup21dup22dup23dup24dup25" fmla="*/ 1468255 w 1472651"/>
                  <a:gd name="connsiteY2dup0dup1dup2dup3dup4dup5dup6dup7dup8dup9dup10dup11dup12dup13dup14dup15dup16dup17dup18dup19dup20dup21dup22dup23dup24dup25" fmla="*/ 0 h 397289"/>
                  <a:gd name="connsiteX3dup0dup1dup2dup3dup4dup5dup6dup7dup8dup9dup10dup11dup12dup13dup14dup15dup16dup17dup18dup19dup20dup21dup22dup23dup24dup25" fmla="*/ 1472651 w 1472651"/>
                  <a:gd name="connsiteY3dup0dup1dup2dup3dup4dup5dup6dup7dup8dup9dup10dup11dup12dup13dup14dup15dup16dup17dup18dup19dup20dup21dup22dup23dup24dup25" fmla="*/ 397289 h 397289"/>
                  <a:gd name="connsiteX4dup0dup1dup2dup3dup4dup5dup6dup7dup8dup9dup10dup11dup12dup13dup14dup15dup16dup17dup18dup19dup20dup21dup22dup23dup24dup25" fmla="*/ 17880 w 1472651"/>
                  <a:gd name="connsiteY4dup0dup1dup2dup3dup4dup5dup6dup7dup8dup9dup10dup11dup12dup13dup14dup15dup16dup17dup18dup19dup20dup21dup22dup23dup24dup25" fmla="*/ 396778 h 397289"/>
                </a:gdLst>
                <a:ahLst/>
                <a:cxnLst>
                  <a:cxn ang="0">
                    <a:pos x="connsiteX0dup0dup1dup2dup3dup4dup5dup6dup7dup8dup9dup10dup11dup12dup13dup14dup15dup16dup17dup18dup19dup20dup21dup22dup23dup24dup25" y="connsiteY0dup0dup1dup2dup3dup4dup5dup6dup7dup8dup9dup10dup11dup12dup13dup14dup15dup16dup17dup18dup19dup20dup21dup22dup23dup24dup25"/>
                  </a:cxn>
                  <a:cxn ang="0">
                    <a:pos x="connsiteX1dup0dup1dup2dup3dup4dup5dup6dup7dup8dup9dup10dup11dup12dup13dup14dup15dup16dup17dup18dup19dup20dup21dup22dup23dup24dup25" y="connsiteY1dup0dup1dup2dup3dup4dup5dup6dup7dup8dup9dup10dup11dup12dup13dup14dup15dup16dup17dup18dup19dup20dup21dup22dup23dup24dup25"/>
                  </a:cxn>
                  <a:cxn ang="0">
                    <a:pos x="connsiteX2dup0dup1dup2dup3dup4dup5dup6dup7dup8dup9dup10dup11dup12dup13dup14dup15dup16dup17dup18dup19dup20dup21dup22dup23dup24dup25" y="connsiteY2dup0dup1dup2dup3dup4dup5dup6dup7dup8dup9dup10dup11dup12dup13dup14dup15dup16dup17dup18dup19dup20dup21dup22dup23dup24dup25"/>
                  </a:cxn>
                  <a:cxn ang="0">
                    <a:pos x="connsiteX3dup0dup1dup2dup3dup4dup5dup6dup7dup8dup9dup10dup11dup12dup13dup14dup15dup16dup17dup18dup19dup20dup21dup22dup23dup24dup25" y="connsiteY3dup0dup1dup2dup3dup4dup5dup6dup7dup8dup9dup10dup11dup12dup13dup14dup15dup16dup17dup18dup19dup20dup21dup22dup23dup24dup25"/>
                  </a:cxn>
                  <a:cxn ang="0">
                    <a:pos x="connsiteX4dup0dup1dup2dup3dup4dup5dup6dup7dup8dup9dup10dup11dup12dup13dup14dup15dup16dup17dup18dup19dup20dup21dup22dup23dup24dup25" y="connsiteY4dup0dup1dup2dup3dup4dup5dup6dup7dup8dup9dup10dup11dup12dup13dup14dup15dup16dup17dup18dup19dup20dup21dup22dup23dup24dup25"/>
                  </a:cxn>
                </a:cxnLst>
                <a:rect l="l" t="t" r="r" b="b"/>
                <a:pathLst>
                  <a:path w="1472651" h="397289">
                    <a:moveTo>
                      <a:pt x="17880" y="396778"/>
                    </a:moveTo>
                    <a:cubicBezTo>
                      <a:pt x="68556" y="225542"/>
                      <a:pt x="63600" y="137748"/>
                      <a:pt x="0" y="97"/>
                    </a:cubicBezTo>
                    <a:lnTo>
                      <a:pt x="1468255" y="0"/>
                    </a:lnTo>
                    <a:cubicBezTo>
                      <a:pt x="1469720" y="132430"/>
                      <a:pt x="1471186" y="264859"/>
                      <a:pt x="1472651" y="397289"/>
                    </a:cubicBezTo>
                    <a:lnTo>
                      <a:pt x="17880" y="396778"/>
                    </a:lnTo>
                    <a:close/>
                  </a:path>
                </a:pathLst>
              </a:custGeom>
              <a:grpFill/>
              <a:ln>
                <a:solidFill>
                  <a:srgbClr val="0070C0"/>
                </a:solidFill>
              </a:ln>
            </p:spPr>
            <p:txBody>
              <a:bodyPr wrap="square" rtlCol="0" anchor="ctr">
                <a:noAutofit/>
              </a:bodyPr>
              <a:lstStyle/>
              <a:p>
                <a:pPr marL="57150" algn="ctr"/>
                <a:r>
                  <a:rPr lang="en-US" sz="1600" b="1" smtClean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Segoe UI" panose="020B0502040204020203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Remote Tracking System 2</a:t>
                </a:r>
              </a:p>
            </p:txBody>
          </p:sp>
        </p:grpSp>
        <p:sp>
          <p:nvSpPr>
            <p:cNvPr id="39" name="Oval 38"/>
            <p:cNvSpPr/>
            <p:nvPr/>
          </p:nvSpPr>
          <p:spPr>
            <a:xfrm rot="682330">
              <a:off x="1431188" y="5368327"/>
              <a:ext cx="822960" cy="822960"/>
            </a:xfrm>
            <a:prstGeom prst="ellipse">
              <a:avLst/>
            </a:prstGeom>
            <a:noFill/>
            <a:ln w="38100">
              <a:solidFill>
                <a:srgbClr val="7030A0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algn="ctr"/>
              <a:endParaRPr lang="en-US" b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endParaRPr>
            </a:p>
          </p:txBody>
        </p:sp>
        <p:sp>
          <p:nvSpPr>
            <p:cNvPr id="40" name="Oval 39"/>
            <p:cNvSpPr/>
            <p:nvPr/>
          </p:nvSpPr>
          <p:spPr>
            <a:xfrm rot="16200000">
              <a:off x="626610" y="5192572"/>
              <a:ext cx="731520" cy="731520"/>
            </a:xfrm>
            <a:prstGeom prst="ellipse">
              <a:avLst/>
            </a:prstGeom>
            <a:noFill/>
            <a:ln w="38100">
              <a:solidFill>
                <a:srgbClr val="7030A0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algn="ctr"/>
              <a:endParaRPr lang="en-US" b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endParaRPr>
            </a:p>
          </p:txBody>
        </p:sp>
        <p:grpSp>
          <p:nvGrpSpPr>
            <p:cNvPr id="41" name="Group 40"/>
            <p:cNvGrpSpPr/>
            <p:nvPr/>
          </p:nvGrpSpPr>
          <p:grpSpPr>
            <a:xfrm>
              <a:off x="2931885" y="2807630"/>
              <a:ext cx="3658085" cy="777240"/>
              <a:chOff x="3048000" y="3076570"/>
              <a:chExt cx="3541970" cy="777240"/>
            </a:xfrm>
            <a:solidFill>
              <a:srgbClr val="FF0000"/>
            </a:solidFill>
          </p:grpSpPr>
          <p:sp>
            <p:nvSpPr>
              <p:cNvPr id="52" name="Rectangle 4"/>
              <p:cNvSpPr/>
              <p:nvPr/>
            </p:nvSpPr>
            <p:spPr>
              <a:xfrm flipH="1">
                <a:off x="3804960" y="3297936"/>
                <a:ext cx="2102618" cy="400336"/>
              </a:xfrm>
              <a:custGeom>
                <a:avLst/>
                <a:gdLst>
                  <a:gd name="connsiteX0" fmla="*/ 0 w 1452283"/>
                  <a:gd name="connsiteY0" fmla="*/ 0 h 408791"/>
                  <a:gd name="connsiteX1" fmla="*/ 1452283 w 1452283"/>
                  <a:gd name="connsiteY1" fmla="*/ 0 h 408791"/>
                  <a:gd name="connsiteX2" fmla="*/ 1452283 w 1452283"/>
                  <a:gd name="connsiteY2" fmla="*/ 408791 h 408791"/>
                  <a:gd name="connsiteX3" fmla="*/ 0 w 1452283"/>
                  <a:gd name="connsiteY3" fmla="*/ 408791 h 408791"/>
                  <a:gd name="connsiteX4" fmla="*/ 0 w 1452283"/>
                  <a:gd name="connsiteY4" fmla="*/ 0 h 408791"/>
                  <a:gd name="connsiteX0dup0" fmla="*/ 0 w 1452283"/>
                  <a:gd name="connsiteY0dup0" fmla="*/ 0 h 408791"/>
                  <a:gd name="connsiteX1dup0" fmla="*/ 1452283 w 1452283"/>
                  <a:gd name="connsiteY1dup0" fmla="*/ 0 h 408791"/>
                  <a:gd name="connsiteX2dup0" fmla="*/ 1452283 w 1452283"/>
                  <a:gd name="connsiteY2dup0" fmla="*/ 408791 h 408791"/>
                  <a:gd name="connsiteX3dup0" fmla="*/ 0 w 1452283"/>
                  <a:gd name="connsiteY3dup0" fmla="*/ 408791 h 408791"/>
                  <a:gd name="connsiteX4dup0" fmla="*/ 0 w 1452283"/>
                  <a:gd name="connsiteY4dup0" fmla="*/ 0 h 408791"/>
                  <a:gd name="connsiteX0dup0dup1" fmla="*/ 43249 w 1495532"/>
                  <a:gd name="connsiteY0dup0dup1" fmla="*/ 0 h 414969"/>
                  <a:gd name="connsiteX1dup0dup1" fmla="*/ 1495532 w 1495532"/>
                  <a:gd name="connsiteY1dup0dup1" fmla="*/ 0 h 414969"/>
                  <a:gd name="connsiteX2dup0dup1" fmla="*/ 1495532 w 1495532"/>
                  <a:gd name="connsiteY2dup0dup1" fmla="*/ 408791 h 414969"/>
                  <a:gd name="connsiteX3dup0dup1" fmla="*/ 0 w 1495532"/>
                  <a:gd name="connsiteY3dup0dup1" fmla="*/ 414969 h 414969"/>
                  <a:gd name="connsiteX4dup0dup1" fmla="*/ 43249 w 1495532"/>
                  <a:gd name="connsiteY4dup0dup1" fmla="*/ 0 h 414969"/>
                  <a:gd name="connsiteX0dup0dup1dup2" fmla="*/ 43249 w 1495532"/>
                  <a:gd name="connsiteY0dup0dup1dup2" fmla="*/ 0 h 414969"/>
                  <a:gd name="connsiteX1dup0dup1dup2" fmla="*/ 1495532 w 1495532"/>
                  <a:gd name="connsiteY1dup0dup1dup2" fmla="*/ 0 h 414969"/>
                  <a:gd name="connsiteX2dup0dup1dup2" fmla="*/ 1495532 w 1495532"/>
                  <a:gd name="connsiteY2dup0dup1dup2" fmla="*/ 408791 h 414969"/>
                  <a:gd name="connsiteX3dup0dup1dup2" fmla="*/ 0 w 1495532"/>
                  <a:gd name="connsiteY3dup0dup1dup2" fmla="*/ 414969 h 414969"/>
                  <a:gd name="connsiteX4dup0dup1dup2" fmla="*/ 43249 w 1495532"/>
                  <a:gd name="connsiteY4dup0dup1dup2" fmla="*/ 0 h 414969"/>
                  <a:gd name="connsiteX0dup0dup1dup2dup3" fmla="*/ 43249 w 1495532"/>
                  <a:gd name="connsiteY0dup0dup1dup2dup3" fmla="*/ 2745 h 417714"/>
                  <a:gd name="connsiteX1dup0dup1dup2dup3" fmla="*/ 1495532 w 1495532"/>
                  <a:gd name="connsiteY1dup0dup1dup2dup3" fmla="*/ 2745 h 417714"/>
                  <a:gd name="connsiteX2dup0dup1dup2dup3" fmla="*/ 1495532 w 1495532"/>
                  <a:gd name="connsiteY2dup0dup1dup2dup3" fmla="*/ 411536 h 417714"/>
                  <a:gd name="connsiteX3dup0dup1dup2dup3" fmla="*/ 0 w 1495532"/>
                  <a:gd name="connsiteY3dup0dup1dup2dup3" fmla="*/ 417714 h 417714"/>
                  <a:gd name="connsiteX4dup0dup1dup2dup3" fmla="*/ 43249 w 1495532"/>
                  <a:gd name="connsiteY4dup0dup1dup2dup3" fmla="*/ 2745 h 417714"/>
                  <a:gd name="connsiteX0dup0dup1dup2dup3dup4" fmla="*/ 43249 w 1495532"/>
                  <a:gd name="connsiteY0dup0dup1dup2dup3dup4" fmla="*/ 2745 h 417714"/>
                  <a:gd name="connsiteX1dup0dup1dup2dup3dup4" fmla="*/ 1495532 w 1495532"/>
                  <a:gd name="connsiteY1dup0dup1dup2dup3dup4" fmla="*/ 2745 h 417714"/>
                  <a:gd name="connsiteX2dup0dup1dup2dup3dup4" fmla="*/ 1495532 w 1495532"/>
                  <a:gd name="connsiteY2dup0dup1dup2dup3dup4" fmla="*/ 411536 h 417714"/>
                  <a:gd name="connsiteX3dup0dup1dup2dup3dup4" fmla="*/ 0 w 1495532"/>
                  <a:gd name="connsiteY3dup0dup1dup2dup3dup4" fmla="*/ 417714 h 417714"/>
                  <a:gd name="connsiteX4dup0dup1dup2dup3dup4" fmla="*/ 43249 w 1495532"/>
                  <a:gd name="connsiteY4dup0dup1dup2dup3dup4" fmla="*/ 2745 h 417714"/>
                  <a:gd name="connsiteX0dup0dup1dup2dup3dup4dup5" fmla="*/ 43249 w 1495532"/>
                  <a:gd name="connsiteY0dup0dup1dup2dup3dup4dup5" fmla="*/ 2745 h 417714"/>
                  <a:gd name="connsiteX1dup0dup1dup2dup3dup4dup5" fmla="*/ 1495532 w 1495532"/>
                  <a:gd name="connsiteY1dup0dup1dup2dup3dup4dup5" fmla="*/ 2745 h 417714"/>
                  <a:gd name="connsiteX2dup0dup1dup2dup3dup4dup5" fmla="*/ 1495532 w 1495532"/>
                  <a:gd name="connsiteY2dup0dup1dup2dup3dup4dup5" fmla="*/ 411536 h 417714"/>
                  <a:gd name="connsiteX3dup0dup1dup2dup3dup4dup5" fmla="*/ 0 w 1495532"/>
                  <a:gd name="connsiteY3dup0dup1dup2dup3dup4dup5" fmla="*/ 417714 h 417714"/>
                  <a:gd name="connsiteX4dup0dup1dup2dup3dup4dup5" fmla="*/ 43249 w 1495532"/>
                  <a:gd name="connsiteY4dup0dup1dup2dup3dup4dup5" fmla="*/ 2745 h 417714"/>
                  <a:gd name="connsiteX0dup0dup1dup2dup3dup4dup5dup6" fmla="*/ 43249 w 1495532"/>
                  <a:gd name="connsiteY0dup0dup1dup2dup3dup4dup5dup6" fmla="*/ 2745 h 417714"/>
                  <a:gd name="connsiteX1dup0dup1dup2dup3dup4dup5dup6" fmla="*/ 1495532 w 1495532"/>
                  <a:gd name="connsiteY1dup0dup1dup2dup3dup4dup5dup6" fmla="*/ 2745 h 417714"/>
                  <a:gd name="connsiteX2dup0dup1dup2dup3dup4dup5dup6" fmla="*/ 1495532 w 1495532"/>
                  <a:gd name="connsiteY2dup0dup1dup2dup3dup4dup5dup6" fmla="*/ 411536 h 417714"/>
                  <a:gd name="connsiteX3dup0dup1dup2dup3dup4dup5dup6" fmla="*/ 0 w 1495532"/>
                  <a:gd name="connsiteY3dup0dup1dup2dup3dup4dup5dup6" fmla="*/ 417714 h 417714"/>
                  <a:gd name="connsiteX4dup0dup1dup2dup3dup4dup5dup6" fmla="*/ 43249 w 1495532"/>
                  <a:gd name="connsiteY4dup0dup1dup2dup3dup4dup5dup6" fmla="*/ 2745 h 417714"/>
                  <a:gd name="connsiteX0dup0dup1dup2dup3dup4dup5dup6dup7" fmla="*/ 43249 w 1495532"/>
                  <a:gd name="connsiteY0dup0dup1dup2dup3dup4dup5dup6dup7" fmla="*/ 2745 h 417714"/>
                  <a:gd name="connsiteX1dup0dup1dup2dup3dup4dup5dup6dup7" fmla="*/ 1495532 w 1495532"/>
                  <a:gd name="connsiteY1dup0dup1dup2dup3dup4dup5dup6dup7" fmla="*/ 2745 h 417714"/>
                  <a:gd name="connsiteX2dup0dup1dup2dup3dup4dup5dup6dup7" fmla="*/ 1495532 w 1495532"/>
                  <a:gd name="connsiteY2dup0dup1dup2dup3dup4dup5dup6dup7" fmla="*/ 411536 h 417714"/>
                  <a:gd name="connsiteX3dup0dup1dup2dup3dup4dup5dup6dup7" fmla="*/ 0 w 1495532"/>
                  <a:gd name="connsiteY3dup0dup1dup2dup3dup4dup5dup6dup7" fmla="*/ 417714 h 417714"/>
                  <a:gd name="connsiteX4dup0dup1dup2dup3dup4dup5dup6dup7" fmla="*/ 43249 w 1495532"/>
                  <a:gd name="connsiteY4dup0dup1dup2dup3dup4dup5dup6dup7" fmla="*/ 2745 h 417714"/>
                  <a:gd name="connsiteX0dup0dup1dup2dup3dup4dup5dup6dup7dup8" fmla="*/ 65169 w 1517452"/>
                  <a:gd name="connsiteY0dup0dup1dup2dup3dup4dup5dup6dup7dup8" fmla="*/ 2745 h 414583"/>
                  <a:gd name="connsiteX1dup0dup1dup2dup3dup4dup5dup6dup7dup8" fmla="*/ 1517452 w 1517452"/>
                  <a:gd name="connsiteY1dup0dup1dup2dup3dup4dup5dup6dup7dup8" fmla="*/ 2745 h 414583"/>
                  <a:gd name="connsiteX2dup0dup1dup2dup3dup4dup5dup6dup7dup8" fmla="*/ 1517452 w 1517452"/>
                  <a:gd name="connsiteY2dup0dup1dup2dup3dup4dup5dup6dup7dup8" fmla="*/ 411536 h 414583"/>
                  <a:gd name="connsiteX3dup0dup1dup2dup3dup4dup5dup6dup7dup8" fmla="*/ 0 w 1517452"/>
                  <a:gd name="connsiteY3dup0dup1dup2dup3dup4dup5dup6dup7dup8" fmla="*/ 414583 h 414583"/>
                  <a:gd name="connsiteX4dup0dup1dup2dup3dup4dup5dup6dup7dup8" fmla="*/ 65169 w 1517452"/>
                  <a:gd name="connsiteY4dup0dup1dup2dup3dup4dup5dup6dup7dup8" fmla="*/ 2745 h 414583"/>
                  <a:gd name="connsiteX0dup0dup1dup2dup3dup4dup5dup6dup7dup8dup9" fmla="*/ 65169 w 1517452"/>
                  <a:gd name="connsiteY0dup0dup1dup2dup3dup4dup5dup6dup7dup8dup9" fmla="*/ 2745 h 414583"/>
                  <a:gd name="connsiteX1dup0dup1dup2dup3dup4dup5dup6dup7dup8dup9" fmla="*/ 1517452 w 1517452"/>
                  <a:gd name="connsiteY1dup0dup1dup2dup3dup4dup5dup6dup7dup8dup9" fmla="*/ 2745 h 414583"/>
                  <a:gd name="connsiteX2dup0dup1dup2dup3dup4dup5dup6dup7dup8dup9" fmla="*/ 1517452 w 1517452"/>
                  <a:gd name="connsiteY2dup0dup1dup2dup3dup4dup5dup6dup7dup8dup9" fmla="*/ 411536 h 414583"/>
                  <a:gd name="connsiteX3dup0dup1dup2dup3dup4dup5dup6dup7dup8dup9" fmla="*/ 0 w 1517452"/>
                  <a:gd name="connsiteY3dup0dup1dup2dup3dup4dup5dup6dup7dup8dup9" fmla="*/ 414583 h 414583"/>
                  <a:gd name="connsiteX4dup0dup1dup2dup3dup4dup5dup6dup7dup8dup9" fmla="*/ 65169 w 1517452"/>
                  <a:gd name="connsiteY4dup0dup1dup2dup3dup4dup5dup6dup7dup8dup9" fmla="*/ 2745 h 414583"/>
                  <a:gd name="connsiteX0dup0dup1dup2dup3dup4dup5dup6dup7dup8dup9dup10" fmla="*/ 65169 w 1517452"/>
                  <a:gd name="connsiteY0dup0dup1dup2dup3dup4dup5dup6dup7dup8dup9dup10" fmla="*/ 2745 h 414583"/>
                  <a:gd name="connsiteX1dup0dup1dup2dup3dup4dup5dup6dup7dup8dup9dup10" fmla="*/ 1517452 w 1517452"/>
                  <a:gd name="connsiteY1dup0dup1dup2dup3dup4dup5dup6dup7dup8dup9dup10" fmla="*/ 2745 h 414583"/>
                  <a:gd name="connsiteX2dup0dup1dup2dup3dup4dup5dup6dup7dup8dup9dup10" fmla="*/ 1517452 w 1517452"/>
                  <a:gd name="connsiteY2dup0dup1dup2dup3dup4dup5dup6dup7dup8dup9dup10" fmla="*/ 411536 h 414583"/>
                  <a:gd name="connsiteX3dup0dup1dup2dup3dup4dup5dup6dup7dup8dup9dup10" fmla="*/ 0 w 1517452"/>
                  <a:gd name="connsiteY3dup0dup1dup2dup3dup4dup5dup6dup7dup8dup9dup10" fmla="*/ 414583 h 414583"/>
                  <a:gd name="connsiteX4dup0dup1dup2dup3dup4dup5dup6dup7dup8dup9dup10" fmla="*/ 65169 w 1517452"/>
                  <a:gd name="connsiteY4dup0dup1dup2dup3dup4dup5dup6dup7dup8dup9dup10" fmla="*/ 2745 h 414583"/>
                  <a:gd name="connsiteX0dup0dup1dup2dup3dup4dup5dup6dup7dup8dup9dup10dup11" fmla="*/ 74564 w 1517452"/>
                  <a:gd name="connsiteY0dup0dup1dup2dup3dup4dup5dup6dup7dup8dup9dup10dup11" fmla="*/ 3883 h 412590"/>
                  <a:gd name="connsiteX1dup0dup1dup2dup3dup4dup5dup6dup7dup8dup9dup10dup11" fmla="*/ 1517452 w 1517452"/>
                  <a:gd name="connsiteY1dup0dup1dup2dup3dup4dup5dup6dup7dup8dup9dup10dup11" fmla="*/ 752 h 412590"/>
                  <a:gd name="connsiteX2dup0dup1dup2dup3dup4dup5dup6dup7dup8dup9dup10dup11" fmla="*/ 1517452 w 1517452"/>
                  <a:gd name="connsiteY2dup0dup1dup2dup3dup4dup5dup6dup7dup8dup9dup10dup11" fmla="*/ 409543 h 412590"/>
                  <a:gd name="connsiteX3dup0dup1dup2dup3dup4dup5dup6dup7dup8dup9dup10dup11" fmla="*/ 0 w 1517452"/>
                  <a:gd name="connsiteY3dup0dup1dup2dup3dup4dup5dup6dup7dup8dup9dup10dup11" fmla="*/ 412590 h 412590"/>
                  <a:gd name="connsiteX4dup0dup1dup2dup3dup4dup5dup6dup7dup8dup9dup10dup11" fmla="*/ 74564 w 1517452"/>
                  <a:gd name="connsiteY4dup0dup1dup2dup3dup4dup5dup6dup7dup8dup9dup10dup11" fmla="*/ 3883 h 412590"/>
                  <a:gd name="connsiteX0dup0dup1dup2dup3dup4dup5dup6dup7dup8dup9dup10dup11dup12" fmla="*/ 106228 w 1549116"/>
                  <a:gd name="connsiteY0dup0dup1dup2dup3dup4dup5dup6dup7dup8dup9dup10dup11dup12" fmla="*/ 35069 h 443776"/>
                  <a:gd name="connsiteX1dup0dup1dup2dup3dup4dup5dup6dup7dup8dup9dup10dup11dup12" fmla="*/ 102841 w 1549116"/>
                  <a:gd name="connsiteY1dup0dup1dup2dup3dup4dup5dup6dup7dup8dup9dup10dup11dup12" fmla="*/ 26285 h 443776"/>
                  <a:gd name="connsiteX2dup0dup1dup2dup3dup4dup5dup6dup7dup8dup9dup10dup11dup12" fmla="*/ 1549116 w 1549116"/>
                  <a:gd name="connsiteY2dup0dup1dup2dup3dup4dup5dup6dup7dup8dup9dup10dup11dup12" fmla="*/ 31938 h 443776"/>
                  <a:gd name="connsiteX3dup0dup1dup2dup3dup4dup5dup6dup7dup8dup9dup10dup11dup12" fmla="*/ 1549116 w 1549116"/>
                  <a:gd name="connsiteY3dup0dup1dup2dup3dup4dup5dup6dup7dup8dup9dup10dup11dup12" fmla="*/ 440729 h 443776"/>
                  <a:gd name="connsiteX4dup0dup1dup2dup3dup4dup5dup6dup7dup8dup9dup10dup11dup12" fmla="*/ 31664 w 1549116"/>
                  <a:gd name="connsiteY4dup0dup1dup2dup3dup4dup5dup6dup7dup8dup9dup10dup11dup12" fmla="*/ 443776 h 443776"/>
                  <a:gd name="connsiteX5" fmla="*/ 106228 w 1549116"/>
                  <a:gd name="connsiteY5" fmla="*/ 35069 h 443776"/>
                  <a:gd name="connsiteX0dup0dup1dup2dup3dup4dup5dup6dup7dup8dup9dup10dup11dup12dup13" fmla="*/ 106228 w 1549116"/>
                  <a:gd name="connsiteY0dup0dup1dup2dup3dup4dup5dup6dup7dup8dup9dup10dup11dup12dup13" fmla="*/ 32824 h 441531"/>
                  <a:gd name="connsiteX1dup0dup1dup2dup3dup4dup5dup6dup7dup8dup9dup10dup11dup12dup13" fmla="*/ 102841 w 1549116"/>
                  <a:gd name="connsiteY1dup0dup1dup2dup3dup4dup5dup6dup7dup8dup9dup10dup11dup12dup13" fmla="*/ 24040 h 441531"/>
                  <a:gd name="connsiteX2dup0dup1dup2dup3dup4dup5dup6dup7dup8dup9dup10dup11dup12dup13" fmla="*/ 1549116 w 1549116"/>
                  <a:gd name="connsiteY2dup0dup1dup2dup3dup4dup5dup6dup7dup8dup9dup10dup11dup12dup13" fmla="*/ 29693 h 441531"/>
                  <a:gd name="connsiteX3dup0dup1dup2dup3dup4dup5dup6dup7dup8dup9dup10dup11dup12dup13" fmla="*/ 1549116 w 1549116"/>
                  <a:gd name="connsiteY3dup0dup1dup2dup3dup4dup5dup6dup7dup8dup9dup10dup11dup12dup13" fmla="*/ 438484 h 441531"/>
                  <a:gd name="connsiteX4dup0dup1dup2dup3dup4dup5dup6dup7dup8dup9dup10dup11dup12dup13" fmla="*/ 31664 w 1549116"/>
                  <a:gd name="connsiteY4dup0dup1dup2dup3dup4dup5dup6dup7dup8dup9dup10dup11dup12dup13" fmla="*/ 441531 h 441531"/>
                  <a:gd name="connsiteX5dup0" fmla="*/ 106228 w 1549116"/>
                  <a:gd name="connsiteY5dup0" fmla="*/ 32824 h 441531"/>
                  <a:gd name="connsiteX0dup0dup1dup2dup3dup4dup5dup6dup7dup8dup9dup10dup11dup12dup13dup14" fmla="*/ 152846 w 1670298"/>
                  <a:gd name="connsiteY0dup0dup1dup2dup3dup4dup5dup6dup7dup8dup9dup10dup11dup12dup13dup14" fmla="*/ 417491 h 417491"/>
                  <a:gd name="connsiteX1dup0dup1dup2dup3dup4dup5dup6dup7dup8dup9dup10dup11dup12dup13dup14" fmla="*/ 224023 w 1670298"/>
                  <a:gd name="connsiteY1dup0dup1dup2dup3dup4dup5dup6dup7dup8dup9dup10dup11dup12dup13dup14" fmla="*/ 0 h 417491"/>
                  <a:gd name="connsiteX2dup0dup1dup2dup3dup4dup5dup6dup7dup8dup9dup10dup11dup12dup13dup14" fmla="*/ 1670298 w 1670298"/>
                  <a:gd name="connsiteY2dup0dup1dup2dup3dup4dup5dup6dup7dup8dup9dup10dup11dup12dup13dup14" fmla="*/ 5653 h 417491"/>
                  <a:gd name="connsiteX3dup0dup1dup2dup3dup4dup5dup6dup7dup8dup9dup10dup11dup12dup13dup14" fmla="*/ 1670298 w 1670298"/>
                  <a:gd name="connsiteY3dup0dup1dup2dup3dup4dup5dup6dup7dup8dup9dup10dup11dup12dup13dup14" fmla="*/ 414444 h 417491"/>
                  <a:gd name="connsiteX4dup0dup1dup2dup3dup4dup5dup6dup7dup8dup9dup10dup11dup12dup13dup14" fmla="*/ 152846 w 1670298"/>
                  <a:gd name="connsiteY4dup0dup1dup2dup3dup4dup5dup6dup7dup8dup9dup10dup11dup12dup13dup14" fmla="*/ 417491 h 417491"/>
                  <a:gd name="connsiteX0dup0dup1dup2dup3dup4dup5dup6dup7dup8dup9dup10dup11dup12dup13dup14dup15" fmla="*/ 84136 w 1601588"/>
                  <a:gd name="connsiteY0dup0dup1dup2dup3dup4dup5dup6dup7dup8dup9dup10dup11dup12dup13dup14dup15" fmla="*/ 417491 h 417491"/>
                  <a:gd name="connsiteX1dup0dup1dup2dup3dup4dup5dup6dup7dup8dup9dup10dup11dup12dup13dup14dup15" fmla="*/ 155313 w 1601588"/>
                  <a:gd name="connsiteY1dup0dup1dup2dup3dup4dup5dup6dup7dup8dup9dup10dup11dup12dup13dup14dup15" fmla="*/ 0 h 417491"/>
                  <a:gd name="connsiteX2dup0dup1dup2dup3dup4dup5dup6dup7dup8dup9dup10dup11dup12dup13dup14dup15" fmla="*/ 1601588 w 1601588"/>
                  <a:gd name="connsiteY2dup0dup1dup2dup3dup4dup5dup6dup7dup8dup9dup10dup11dup12dup13dup14dup15" fmla="*/ 5653 h 417491"/>
                  <a:gd name="connsiteX3dup0dup1dup2dup3dup4dup5dup6dup7dup8dup9dup10dup11dup12dup13dup14dup15" fmla="*/ 1601588 w 1601588"/>
                  <a:gd name="connsiteY3dup0dup1dup2dup3dup4dup5dup6dup7dup8dup9dup10dup11dup12dup13dup14dup15" fmla="*/ 414444 h 417491"/>
                  <a:gd name="connsiteX4dup0dup1dup2dup3dup4dup5dup6dup7dup8dup9dup10dup11dup12dup13dup14dup15" fmla="*/ 84136 w 1601588"/>
                  <a:gd name="connsiteY4dup0dup1dup2dup3dup4dup5dup6dup7dup8dup9dup10dup11dup12dup13dup14dup15" fmla="*/ 417491 h 417491"/>
                  <a:gd name="connsiteX0dup0dup1dup2dup3dup4dup5dup6dup7dup8dup9dup10dup11dup12dup13dup14dup15dup16" fmla="*/ 0 w 1517452"/>
                  <a:gd name="connsiteY0dup0dup1dup2dup3dup4dup5dup6dup7dup8dup9dup10dup11dup12dup13dup14dup15dup16" fmla="*/ 417491 h 419429"/>
                  <a:gd name="connsiteX1dup0dup1dup2dup3dup4dup5dup6dup7dup8dup9dup10dup11dup12dup13dup14dup15dup16" fmla="*/ 71177 w 1517452"/>
                  <a:gd name="connsiteY1dup0dup1dup2dup3dup4dup5dup6dup7dup8dup9dup10dup11dup12dup13dup14dup15dup16" fmla="*/ 0 h 419429"/>
                  <a:gd name="connsiteX2dup0dup1dup2dup3dup4dup5dup6dup7dup8dup9dup10dup11dup12dup13dup14dup15dup16" fmla="*/ 1517452 w 1517452"/>
                  <a:gd name="connsiteY2dup0dup1dup2dup3dup4dup5dup6dup7dup8dup9dup10dup11dup12dup13dup14dup15dup16" fmla="*/ 5653 h 419429"/>
                  <a:gd name="connsiteX3dup0dup1dup2dup3dup4dup5dup6dup7dup8dup9dup10dup11dup12dup13dup14dup15dup16" fmla="*/ 1517452 w 1517452"/>
                  <a:gd name="connsiteY3dup0dup1dup2dup3dup4dup5dup6dup7dup8dup9dup10dup11dup12dup13dup14dup15dup16" fmla="*/ 414444 h 419429"/>
                  <a:gd name="connsiteX4dup0dup1dup2dup3dup4dup5dup6dup7dup8dup9dup10dup11dup12dup13dup14dup15dup16" fmla="*/ 0 w 1517452"/>
                  <a:gd name="connsiteY4dup0dup1dup2dup3dup4dup5dup6dup7dup8dup9dup10dup11dup12dup13dup14dup15dup16" fmla="*/ 417491 h 419429"/>
                  <a:gd name="connsiteX0dup0dup1dup2dup3dup4dup5dup6dup7dup8dup9dup10dup11dup12dup13dup14dup15dup16dup17" fmla="*/ 0 w 1517452"/>
                  <a:gd name="connsiteY0dup0dup1dup2dup3dup4dup5dup6dup7dup8dup9dup10dup11dup12dup13dup14dup15dup16dup17" fmla="*/ 411838 h 413848"/>
                  <a:gd name="connsiteX1dup0dup1dup2dup3dup4dup5dup6dup7dup8dup9dup10dup11dup12dup13dup14dup15dup16dup17" fmla="*/ 66781 w 1517452"/>
                  <a:gd name="connsiteY1dup0dup1dup2dup3dup4dup5dup6dup7dup8dup9dup10dup11dup12dup13dup14dup15dup16dup17" fmla="*/ 5849 h 413848"/>
                  <a:gd name="connsiteX2dup0dup1dup2dup3dup4dup5dup6dup7dup8dup9dup10dup11dup12dup13dup14dup15dup16dup17" fmla="*/ 1517452 w 1517452"/>
                  <a:gd name="connsiteY2dup0dup1dup2dup3dup4dup5dup6dup7dup8dup9dup10dup11dup12dup13dup14dup15dup16dup17" fmla="*/ 0 h 413848"/>
                  <a:gd name="connsiteX3dup0dup1dup2dup3dup4dup5dup6dup7dup8dup9dup10dup11dup12dup13dup14dup15dup16dup17" fmla="*/ 1517452 w 1517452"/>
                  <a:gd name="connsiteY3dup0dup1dup2dup3dup4dup5dup6dup7dup8dup9dup10dup11dup12dup13dup14dup15dup16dup17" fmla="*/ 408791 h 413848"/>
                  <a:gd name="connsiteX4dup0dup1dup2dup3dup4dup5dup6dup7dup8dup9dup10dup11dup12dup13dup14dup15dup16dup17" fmla="*/ 0 w 1517452"/>
                  <a:gd name="connsiteY4dup0dup1dup2dup3dup4dup5dup6dup7dup8dup9dup10dup11dup12dup13dup14dup15dup16dup17" fmla="*/ 411838 h 413848"/>
                  <a:gd name="connsiteX0dup0dup1dup2dup3dup4dup5dup6dup7dup8dup9dup10dup11dup12dup13dup14dup15dup16dup17dup18" fmla="*/ 0 w 1517452"/>
                  <a:gd name="connsiteY0dup0dup1dup2dup3dup4dup5dup6dup7dup8dup9dup10dup11dup12dup13dup14dup15dup16dup17dup18" fmla="*/ 411838 h 413886"/>
                  <a:gd name="connsiteX1dup0dup1dup2dup3dup4dup5dup6dup7dup8dup9dup10dup11dup12dup13dup14dup15dup16dup17dup18" fmla="*/ 44801 w 1517452"/>
                  <a:gd name="connsiteY1dup0dup1dup2dup3dup4dup5dup6dup7dup8dup9dup10dup11dup12dup13dup14dup15dup16dup17dup18" fmla="*/ 11599 h 413886"/>
                  <a:gd name="connsiteX2dup0dup1dup2dup3dup4dup5dup6dup7dup8dup9dup10dup11dup12dup13dup14dup15dup16dup17dup18" fmla="*/ 1517452 w 1517452"/>
                  <a:gd name="connsiteY2dup0dup1dup2dup3dup4dup5dup6dup7dup8dup9dup10dup11dup12dup13dup14dup15dup16dup17dup18" fmla="*/ 0 h 413886"/>
                  <a:gd name="connsiteX3dup0dup1dup2dup3dup4dup5dup6dup7dup8dup9dup10dup11dup12dup13dup14dup15dup16dup17dup18" fmla="*/ 1517452 w 1517452"/>
                  <a:gd name="connsiteY3dup0dup1dup2dup3dup4dup5dup6dup7dup8dup9dup10dup11dup12dup13dup14dup15dup16dup17dup18" fmla="*/ 408791 h 413886"/>
                  <a:gd name="connsiteX4dup0dup1dup2dup3dup4dup5dup6dup7dup8dup9dup10dup11dup12dup13dup14dup15dup16dup17dup18" fmla="*/ 0 w 1517452"/>
                  <a:gd name="connsiteY4dup0dup1dup2dup3dup4dup5dup6dup7dup8dup9dup10dup11dup12dup13dup14dup15dup16dup17dup18" fmla="*/ 411838 h 413886"/>
                  <a:gd name="connsiteX0dup0dup1dup2dup3dup4dup5dup6dup7dup8dup9dup10dup11dup12dup13dup14dup15dup16dup17dup18dup19" fmla="*/ 0 w 1517452"/>
                  <a:gd name="connsiteY0dup0dup1dup2dup3dup4dup5dup6dup7dup8dup9dup10dup11dup12dup13dup14dup15dup16dup17dup18dup19" fmla="*/ 411838 h 413812"/>
                  <a:gd name="connsiteX1dup0dup1dup2dup3dup4dup5dup6dup7dup8dup9dup10dup11dup12dup13dup14dup15dup16dup17dup18dup19" fmla="*/ 44801 w 1517452"/>
                  <a:gd name="connsiteY1dup0dup1dup2dup3dup4dup5dup6dup7dup8dup9dup10dup11dup12dup13dup14dup15dup16dup17dup18dup19" fmla="*/ 11599 h 413812"/>
                  <a:gd name="connsiteX2dup0dup1dup2dup3dup4dup5dup6dup7dup8dup9dup10dup11dup12dup13dup14dup15dup16dup17dup18dup19" fmla="*/ 1517452 w 1517452"/>
                  <a:gd name="connsiteY2dup0dup1dup2dup3dup4dup5dup6dup7dup8dup9dup10dup11dup12dup13dup14dup15dup16dup17dup18dup19" fmla="*/ 0 h 413812"/>
                  <a:gd name="connsiteX3dup0dup1dup2dup3dup4dup5dup6dup7dup8dup9dup10dup11dup12dup13dup14dup15dup16dup17dup18dup19" fmla="*/ 1517452 w 1517452"/>
                  <a:gd name="connsiteY3dup0dup1dup2dup3dup4dup5dup6dup7dup8dup9dup10dup11dup12dup13dup14dup15dup16dup17dup18dup19" fmla="*/ 408791 h 413812"/>
                  <a:gd name="connsiteX4dup0dup1dup2dup3dup4dup5dup6dup7dup8dup9dup10dup11dup12dup13dup14dup15dup16dup17dup18dup19" fmla="*/ 0 w 1517452"/>
                  <a:gd name="connsiteY4dup0dup1dup2dup3dup4dup5dup6dup7dup8dup9dup10dup11dup12dup13dup14dup15dup16dup17dup18dup19" fmla="*/ 411838 h 413812"/>
                  <a:gd name="connsiteX0dup0dup1dup2dup3dup4dup5dup6dup7dup8dup9dup10dup11dup12dup13dup14dup15dup16dup17dup18dup19dup20" fmla="*/ 0 w 1517452"/>
                  <a:gd name="connsiteY0dup0dup1dup2dup3dup4dup5dup6dup7dup8dup9dup10dup11dup12dup13dup14dup15dup16dup17dup18dup19dup20" fmla="*/ 400336 h 402310"/>
                  <a:gd name="connsiteX1dup0dup1dup2dup3dup4dup5dup6dup7dup8dup9dup10dup11dup12dup13dup14dup15dup16dup17dup18dup19dup20" fmla="*/ 44801 w 1517452"/>
                  <a:gd name="connsiteY1dup0dup1dup2dup3dup4dup5dup6dup7dup8dup9dup10dup11dup12dup13dup14dup15dup16dup17dup18dup19dup20" fmla="*/ 97 h 402310"/>
                  <a:gd name="connsiteX2dup0dup1dup2dup3dup4dup5dup6dup7dup8dup9dup10dup11dup12dup13dup14dup15dup16dup17dup18dup19dup20" fmla="*/ 1513056 w 1517452"/>
                  <a:gd name="connsiteY2dup0dup1dup2dup3dup4dup5dup6dup7dup8dup9dup10dup11dup12dup13dup14dup15dup16dup17dup18dup19dup20" fmla="*/ 0 h 402310"/>
                  <a:gd name="connsiteX3dup0dup1dup2dup3dup4dup5dup6dup7dup8dup9dup10dup11dup12dup13dup14dup15dup16dup17dup18dup19dup20" fmla="*/ 1517452 w 1517452"/>
                  <a:gd name="connsiteY3dup0dup1dup2dup3dup4dup5dup6dup7dup8dup9dup10dup11dup12dup13dup14dup15dup16dup17dup18dup19dup20" fmla="*/ 397289 h 402310"/>
                  <a:gd name="connsiteX4dup0dup1dup2dup3dup4dup5dup6dup7dup8dup9dup10dup11dup12dup13dup14dup15dup16dup17dup18dup19dup20" fmla="*/ 0 w 1517452"/>
                  <a:gd name="connsiteY4dup0dup1dup2dup3dup4dup5dup6dup7dup8dup9dup10dup11dup12dup13dup14dup15dup16dup17dup18dup19dup20" fmla="*/ 400336 h 402310"/>
                  <a:gd name="connsiteX0dup0dup1dup2dup3dup4dup5dup6dup7dup8dup9dup10dup11dup12dup13dup14dup15dup16dup17dup18dup19dup20dup21" fmla="*/ 0 w 1517452"/>
                  <a:gd name="connsiteY0dup0dup1dup2dup3dup4dup5dup6dup7dup8dup9dup10dup11dup12dup13dup14dup15dup16dup17dup18dup19dup20dup21" fmla="*/ 400336 h 400336"/>
                  <a:gd name="connsiteX1dup0dup1dup2dup3dup4dup5dup6dup7dup8dup9dup10dup11dup12dup13dup14dup15dup16dup17dup18dup19dup20dup21" fmla="*/ 44801 w 1517452"/>
                  <a:gd name="connsiteY1dup0dup1dup2dup3dup4dup5dup6dup7dup8dup9dup10dup11dup12dup13dup14dup15dup16dup17dup18dup19dup20dup21" fmla="*/ 97 h 400336"/>
                  <a:gd name="connsiteX2dup0dup1dup2dup3dup4dup5dup6dup7dup8dup9dup10dup11dup12dup13dup14dup15dup16dup17dup18dup19dup20dup21" fmla="*/ 1513056 w 1517452"/>
                  <a:gd name="connsiteY2dup0dup1dup2dup3dup4dup5dup6dup7dup8dup9dup10dup11dup12dup13dup14dup15dup16dup17dup18dup19dup20dup21" fmla="*/ 0 h 400336"/>
                  <a:gd name="connsiteX3dup0dup1dup2dup3dup4dup5dup6dup7dup8dup9dup10dup11dup12dup13dup14dup15dup16dup17dup18dup19dup20dup21" fmla="*/ 1517452 w 1517452"/>
                  <a:gd name="connsiteY3dup0dup1dup2dup3dup4dup5dup6dup7dup8dup9dup10dup11dup12dup13dup14dup15dup16dup17dup18dup19dup20dup21" fmla="*/ 397289 h 400336"/>
                  <a:gd name="connsiteX4dup0dup1dup2dup3dup4dup5dup6dup7dup8dup9dup10dup11dup12dup13dup14dup15dup16dup17dup18dup19dup20dup21" fmla="*/ 0 w 1517452"/>
                  <a:gd name="connsiteY4dup0dup1dup2dup3dup4dup5dup6dup7dup8dup9dup10dup11dup12dup13dup14dup15dup16dup17dup18dup19dup20dup21" fmla="*/ 400336 h 400336"/>
                  <a:gd name="connsiteX0dup0dup1dup2dup3dup4dup5dup6dup7dup8dup9dup10dup11dup12dup13dup14dup15dup16dup17dup18dup19dup20dup21dup22" fmla="*/ 0 w 1496712"/>
                  <a:gd name="connsiteY0dup0dup1dup2dup3dup4dup5dup6dup7dup8dup9dup10dup11dup12dup13dup14dup15dup16dup17dup18dup19dup20dup21dup22" fmla="*/ 400336 h 400336"/>
                  <a:gd name="connsiteX1dup0dup1dup2dup3dup4dup5dup6dup7dup8dup9dup10dup11dup12dup13dup14dup15dup16dup17dup18dup19dup20dup21dup22" fmla="*/ 24061 w 1496712"/>
                  <a:gd name="connsiteY1dup0dup1dup2dup3dup4dup5dup6dup7dup8dup9dup10dup11dup12dup13dup14dup15dup16dup17dup18dup19dup20dup21dup22" fmla="*/ 97 h 400336"/>
                  <a:gd name="connsiteX2dup0dup1dup2dup3dup4dup5dup6dup7dup8dup9dup10dup11dup12dup13dup14dup15dup16dup17dup18dup19dup20dup21dup22" fmla="*/ 1492316 w 1496712"/>
                  <a:gd name="connsiteY2dup0dup1dup2dup3dup4dup5dup6dup7dup8dup9dup10dup11dup12dup13dup14dup15dup16dup17dup18dup19dup20dup21dup22" fmla="*/ 0 h 400336"/>
                  <a:gd name="connsiteX3dup0dup1dup2dup3dup4dup5dup6dup7dup8dup9dup10dup11dup12dup13dup14dup15dup16dup17dup18dup19dup20dup21dup22" fmla="*/ 1496712 w 1496712"/>
                  <a:gd name="connsiteY3dup0dup1dup2dup3dup4dup5dup6dup7dup8dup9dup10dup11dup12dup13dup14dup15dup16dup17dup18dup19dup20dup21dup22" fmla="*/ 397289 h 400336"/>
                  <a:gd name="connsiteX4dup0dup1dup2dup3dup4dup5dup6dup7dup8dup9dup10dup11dup12dup13dup14dup15dup16dup17dup18dup19dup20dup21dup22" fmla="*/ 0 w 1496712"/>
                  <a:gd name="connsiteY4dup0dup1dup2dup3dup4dup5dup6dup7dup8dup9dup10dup11dup12dup13dup14dup15dup16dup17dup18dup19dup20dup21dup22" fmla="*/ 400336 h 400336"/>
                  <a:gd name="connsiteX0dup0dup1dup2dup3dup4dup5dup6dup7dup8dup9dup10dup11dup12dup13dup14dup15dup16dup17dup18dup19dup20dup21dup22dup23" fmla="*/ 0 w 1496712"/>
                  <a:gd name="connsiteY0dup0dup1dup2dup3dup4dup5dup6dup7dup8dup9dup10dup11dup12dup13dup14dup15dup16dup17dup18dup19dup20dup21dup22dup23" fmla="*/ 400336 h 400336"/>
                  <a:gd name="connsiteX1dup0dup1dup2dup3dup4dup5dup6dup7dup8dup9dup10dup11dup12dup13dup14dup15dup16dup17dup18dup19dup20dup21dup22dup23" fmla="*/ 24061 w 1496712"/>
                  <a:gd name="connsiteY1dup0dup1dup2dup3dup4dup5dup6dup7dup8dup9dup10dup11dup12dup13dup14dup15dup16dup17dup18dup19dup20dup21dup22dup23" fmla="*/ 97 h 400336"/>
                  <a:gd name="connsiteX2dup0dup1dup2dup3dup4dup5dup6dup7dup8dup9dup10dup11dup12dup13dup14dup15dup16dup17dup18dup19dup20dup21dup22dup23" fmla="*/ 1492316 w 1496712"/>
                  <a:gd name="connsiteY2dup0dup1dup2dup3dup4dup5dup6dup7dup8dup9dup10dup11dup12dup13dup14dup15dup16dup17dup18dup19dup20dup21dup22dup23" fmla="*/ 0 h 400336"/>
                  <a:gd name="connsiteX3dup0dup1dup2dup3dup4dup5dup6dup7dup8dup9dup10dup11dup12dup13dup14dup15dup16dup17dup18dup19dup20dup21dup22dup23" fmla="*/ 1496712 w 1496712"/>
                  <a:gd name="connsiteY3dup0dup1dup2dup3dup4dup5dup6dup7dup8dup9dup10dup11dup12dup13dup14dup15dup16dup17dup18dup19dup20dup21dup22dup23" fmla="*/ 397289 h 400336"/>
                  <a:gd name="connsiteX4dup0dup1dup2dup3dup4dup5dup6dup7dup8dup9dup10dup11dup12dup13dup14dup15dup16dup17dup18dup19dup20dup21dup22dup23" fmla="*/ 0 w 1496712"/>
                  <a:gd name="connsiteY4dup0dup1dup2dup3dup4dup5dup6dup7dup8dup9dup10dup11dup12dup13dup14dup15dup16dup17dup18dup19dup20dup21dup22dup23" fmla="*/ 400336 h 400336"/>
                </a:gdLst>
                <a:ahLst/>
                <a:cxnLst>
                  <a:cxn ang="0">
                    <a:pos x="connsiteX0dup0dup1dup2dup3dup4dup5dup6dup7dup8dup9dup10dup11dup12dup13dup14dup15dup16dup17dup18dup19dup20dup21dup22dup23" y="connsiteY0dup0dup1dup2dup3dup4dup5dup6dup7dup8dup9dup10dup11dup12dup13dup14dup15dup16dup17dup18dup19dup20dup21dup22dup23"/>
                  </a:cxn>
                  <a:cxn ang="0">
                    <a:pos x="connsiteX1dup0dup1dup2dup3dup4dup5dup6dup7dup8dup9dup10dup11dup12dup13dup14dup15dup16dup17dup18dup19dup20dup21dup22dup23" y="connsiteY1dup0dup1dup2dup3dup4dup5dup6dup7dup8dup9dup10dup11dup12dup13dup14dup15dup16dup17dup18dup19dup20dup21dup22dup23"/>
                  </a:cxn>
                  <a:cxn ang="0">
                    <a:pos x="connsiteX2dup0dup1dup2dup3dup4dup5dup6dup7dup8dup9dup10dup11dup12dup13dup14dup15dup16dup17dup18dup19dup20dup21dup22dup23" y="connsiteY2dup0dup1dup2dup3dup4dup5dup6dup7dup8dup9dup10dup11dup12dup13dup14dup15dup16dup17dup18dup19dup20dup21dup22dup23"/>
                  </a:cxn>
                  <a:cxn ang="0">
                    <a:pos x="connsiteX3dup0dup1dup2dup3dup4dup5dup6dup7dup8dup9dup10dup11dup12dup13dup14dup15dup16dup17dup18dup19dup20dup21dup22dup23" y="connsiteY3dup0dup1dup2dup3dup4dup5dup6dup7dup8dup9dup10dup11dup12dup13dup14dup15dup16dup17dup18dup19dup20dup21dup22dup23"/>
                  </a:cxn>
                  <a:cxn ang="0">
                    <a:pos x="connsiteX4dup0dup1dup2dup3dup4dup5dup6dup7dup8dup9dup10dup11dup12dup13dup14dup15dup16dup17dup18dup19dup20dup21dup22dup23" y="connsiteY4dup0dup1dup2dup3dup4dup5dup6dup7dup8dup9dup10dup11dup12dup13dup14dup15dup16dup17dup18dup19dup20dup21dup22dup23"/>
                  </a:cxn>
                </a:cxnLst>
                <a:rect l="l" t="t" r="r" b="b"/>
                <a:pathLst>
                  <a:path w="1496712" h="400336">
                    <a:moveTo>
                      <a:pt x="0" y="400336"/>
                    </a:moveTo>
                    <a:cubicBezTo>
                      <a:pt x="47395" y="343636"/>
                      <a:pt x="87661" y="137748"/>
                      <a:pt x="24061" y="97"/>
                    </a:cubicBezTo>
                    <a:lnTo>
                      <a:pt x="1492316" y="0"/>
                    </a:lnTo>
                    <a:cubicBezTo>
                      <a:pt x="1493781" y="132430"/>
                      <a:pt x="1495247" y="264859"/>
                      <a:pt x="1496712" y="397289"/>
                    </a:cubicBezTo>
                    <a:lnTo>
                      <a:pt x="0" y="400336"/>
                    </a:lnTo>
                    <a:close/>
                  </a:path>
                </a:pathLst>
              </a:custGeom>
              <a:grpFill/>
              <a:ln>
                <a:solidFill>
                  <a:srgbClr val="FF0000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wrap="square" rtlCol="0" anchor="ctr">
                <a:noAutofit/>
              </a:bodyPr>
              <a:lstStyle/>
              <a:p>
                <a:pPr marL="57150" algn="ctr"/>
                <a:r>
                  <a:rPr lang="en-US" sz="1600" b="1" smtClean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Segoe UI" panose="020B0502040204020203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Tracking System 1</a:t>
                </a:r>
              </a:p>
            </p:txBody>
          </p:sp>
          <p:sp>
            <p:nvSpPr>
              <p:cNvPr id="53" name="Oval 52"/>
              <p:cNvSpPr/>
              <p:nvPr/>
            </p:nvSpPr>
            <p:spPr>
              <a:xfrm flipH="1">
                <a:off x="5812730" y="3076570"/>
                <a:ext cx="777240" cy="777240"/>
              </a:xfrm>
              <a:prstGeom prst="ellipse">
                <a:avLst/>
              </a:prstGeom>
              <a:noFill/>
              <a:ln w="38100">
                <a:solidFill>
                  <a:srgbClr val="FF0000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wrap="square" rtlCol="0" anchor="ctr">
                <a:noAutofit/>
              </a:bodyPr>
              <a:lstStyle/>
              <a:p>
                <a:pPr algn="ctr"/>
                <a:endParaRPr lang="en-US" b="1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/>
                </a:endParaRPr>
              </a:p>
            </p:txBody>
          </p:sp>
          <p:sp>
            <p:nvSpPr>
              <p:cNvPr id="54" name="Rectangle 4"/>
              <p:cNvSpPr/>
              <p:nvPr/>
            </p:nvSpPr>
            <p:spPr>
              <a:xfrm flipH="1">
                <a:off x="3048000" y="3290560"/>
                <a:ext cx="2852596" cy="397289"/>
              </a:xfrm>
              <a:custGeom>
                <a:avLst/>
                <a:gdLst>
                  <a:gd name="connsiteX0" fmla="*/ 0 w 1452283"/>
                  <a:gd name="connsiteY0" fmla="*/ 0 h 408791"/>
                  <a:gd name="connsiteX1" fmla="*/ 1452283 w 1452283"/>
                  <a:gd name="connsiteY1" fmla="*/ 0 h 408791"/>
                  <a:gd name="connsiteX2" fmla="*/ 1452283 w 1452283"/>
                  <a:gd name="connsiteY2" fmla="*/ 408791 h 408791"/>
                  <a:gd name="connsiteX3" fmla="*/ 0 w 1452283"/>
                  <a:gd name="connsiteY3" fmla="*/ 408791 h 408791"/>
                  <a:gd name="connsiteX4" fmla="*/ 0 w 1452283"/>
                  <a:gd name="connsiteY4" fmla="*/ 0 h 408791"/>
                  <a:gd name="connsiteX0dup0" fmla="*/ 0 w 1452283"/>
                  <a:gd name="connsiteY0dup0" fmla="*/ 0 h 408791"/>
                  <a:gd name="connsiteX1dup0" fmla="*/ 1452283 w 1452283"/>
                  <a:gd name="connsiteY1dup0" fmla="*/ 0 h 408791"/>
                  <a:gd name="connsiteX2dup0" fmla="*/ 1452283 w 1452283"/>
                  <a:gd name="connsiteY2dup0" fmla="*/ 408791 h 408791"/>
                  <a:gd name="connsiteX3dup0" fmla="*/ 0 w 1452283"/>
                  <a:gd name="connsiteY3dup0" fmla="*/ 408791 h 408791"/>
                  <a:gd name="connsiteX4dup0" fmla="*/ 0 w 1452283"/>
                  <a:gd name="connsiteY4dup0" fmla="*/ 0 h 408791"/>
                  <a:gd name="connsiteX0dup0dup1" fmla="*/ 43249 w 1495532"/>
                  <a:gd name="connsiteY0dup0dup1" fmla="*/ 0 h 414969"/>
                  <a:gd name="connsiteX1dup0dup1" fmla="*/ 1495532 w 1495532"/>
                  <a:gd name="connsiteY1dup0dup1" fmla="*/ 0 h 414969"/>
                  <a:gd name="connsiteX2dup0dup1" fmla="*/ 1495532 w 1495532"/>
                  <a:gd name="connsiteY2dup0dup1" fmla="*/ 408791 h 414969"/>
                  <a:gd name="connsiteX3dup0dup1" fmla="*/ 0 w 1495532"/>
                  <a:gd name="connsiteY3dup0dup1" fmla="*/ 414969 h 414969"/>
                  <a:gd name="connsiteX4dup0dup1" fmla="*/ 43249 w 1495532"/>
                  <a:gd name="connsiteY4dup0dup1" fmla="*/ 0 h 414969"/>
                  <a:gd name="connsiteX0dup0dup1dup2" fmla="*/ 43249 w 1495532"/>
                  <a:gd name="connsiteY0dup0dup1dup2" fmla="*/ 0 h 414969"/>
                  <a:gd name="connsiteX1dup0dup1dup2" fmla="*/ 1495532 w 1495532"/>
                  <a:gd name="connsiteY1dup0dup1dup2" fmla="*/ 0 h 414969"/>
                  <a:gd name="connsiteX2dup0dup1dup2" fmla="*/ 1495532 w 1495532"/>
                  <a:gd name="connsiteY2dup0dup1dup2" fmla="*/ 408791 h 414969"/>
                  <a:gd name="connsiteX3dup0dup1dup2" fmla="*/ 0 w 1495532"/>
                  <a:gd name="connsiteY3dup0dup1dup2" fmla="*/ 414969 h 414969"/>
                  <a:gd name="connsiteX4dup0dup1dup2" fmla="*/ 43249 w 1495532"/>
                  <a:gd name="connsiteY4dup0dup1dup2" fmla="*/ 0 h 414969"/>
                  <a:gd name="connsiteX0dup0dup1dup2dup3" fmla="*/ 43249 w 1495532"/>
                  <a:gd name="connsiteY0dup0dup1dup2dup3" fmla="*/ 2745 h 417714"/>
                  <a:gd name="connsiteX1dup0dup1dup2dup3" fmla="*/ 1495532 w 1495532"/>
                  <a:gd name="connsiteY1dup0dup1dup2dup3" fmla="*/ 2745 h 417714"/>
                  <a:gd name="connsiteX2dup0dup1dup2dup3" fmla="*/ 1495532 w 1495532"/>
                  <a:gd name="connsiteY2dup0dup1dup2dup3" fmla="*/ 411536 h 417714"/>
                  <a:gd name="connsiteX3dup0dup1dup2dup3" fmla="*/ 0 w 1495532"/>
                  <a:gd name="connsiteY3dup0dup1dup2dup3" fmla="*/ 417714 h 417714"/>
                  <a:gd name="connsiteX4dup0dup1dup2dup3" fmla="*/ 43249 w 1495532"/>
                  <a:gd name="connsiteY4dup0dup1dup2dup3" fmla="*/ 2745 h 417714"/>
                  <a:gd name="connsiteX0dup0dup1dup2dup3dup4" fmla="*/ 43249 w 1495532"/>
                  <a:gd name="connsiteY0dup0dup1dup2dup3dup4" fmla="*/ 2745 h 417714"/>
                  <a:gd name="connsiteX1dup0dup1dup2dup3dup4" fmla="*/ 1495532 w 1495532"/>
                  <a:gd name="connsiteY1dup0dup1dup2dup3dup4" fmla="*/ 2745 h 417714"/>
                  <a:gd name="connsiteX2dup0dup1dup2dup3dup4" fmla="*/ 1495532 w 1495532"/>
                  <a:gd name="connsiteY2dup0dup1dup2dup3dup4" fmla="*/ 411536 h 417714"/>
                  <a:gd name="connsiteX3dup0dup1dup2dup3dup4" fmla="*/ 0 w 1495532"/>
                  <a:gd name="connsiteY3dup0dup1dup2dup3dup4" fmla="*/ 417714 h 417714"/>
                  <a:gd name="connsiteX4dup0dup1dup2dup3dup4" fmla="*/ 43249 w 1495532"/>
                  <a:gd name="connsiteY4dup0dup1dup2dup3dup4" fmla="*/ 2745 h 417714"/>
                  <a:gd name="connsiteX0dup0dup1dup2dup3dup4dup5" fmla="*/ 43249 w 1495532"/>
                  <a:gd name="connsiteY0dup0dup1dup2dup3dup4dup5" fmla="*/ 2745 h 417714"/>
                  <a:gd name="connsiteX1dup0dup1dup2dup3dup4dup5" fmla="*/ 1495532 w 1495532"/>
                  <a:gd name="connsiteY1dup0dup1dup2dup3dup4dup5" fmla="*/ 2745 h 417714"/>
                  <a:gd name="connsiteX2dup0dup1dup2dup3dup4dup5" fmla="*/ 1495532 w 1495532"/>
                  <a:gd name="connsiteY2dup0dup1dup2dup3dup4dup5" fmla="*/ 411536 h 417714"/>
                  <a:gd name="connsiteX3dup0dup1dup2dup3dup4dup5" fmla="*/ 0 w 1495532"/>
                  <a:gd name="connsiteY3dup0dup1dup2dup3dup4dup5" fmla="*/ 417714 h 417714"/>
                  <a:gd name="connsiteX4dup0dup1dup2dup3dup4dup5" fmla="*/ 43249 w 1495532"/>
                  <a:gd name="connsiteY4dup0dup1dup2dup3dup4dup5" fmla="*/ 2745 h 417714"/>
                  <a:gd name="connsiteX0dup0dup1dup2dup3dup4dup5dup6" fmla="*/ 43249 w 1495532"/>
                  <a:gd name="connsiteY0dup0dup1dup2dup3dup4dup5dup6" fmla="*/ 2745 h 417714"/>
                  <a:gd name="connsiteX1dup0dup1dup2dup3dup4dup5dup6" fmla="*/ 1495532 w 1495532"/>
                  <a:gd name="connsiteY1dup0dup1dup2dup3dup4dup5dup6" fmla="*/ 2745 h 417714"/>
                  <a:gd name="connsiteX2dup0dup1dup2dup3dup4dup5dup6" fmla="*/ 1495532 w 1495532"/>
                  <a:gd name="connsiteY2dup0dup1dup2dup3dup4dup5dup6" fmla="*/ 411536 h 417714"/>
                  <a:gd name="connsiteX3dup0dup1dup2dup3dup4dup5dup6" fmla="*/ 0 w 1495532"/>
                  <a:gd name="connsiteY3dup0dup1dup2dup3dup4dup5dup6" fmla="*/ 417714 h 417714"/>
                  <a:gd name="connsiteX4dup0dup1dup2dup3dup4dup5dup6" fmla="*/ 43249 w 1495532"/>
                  <a:gd name="connsiteY4dup0dup1dup2dup3dup4dup5dup6" fmla="*/ 2745 h 417714"/>
                  <a:gd name="connsiteX0dup0dup1dup2dup3dup4dup5dup6dup7" fmla="*/ 43249 w 1495532"/>
                  <a:gd name="connsiteY0dup0dup1dup2dup3dup4dup5dup6dup7" fmla="*/ 2745 h 417714"/>
                  <a:gd name="connsiteX1dup0dup1dup2dup3dup4dup5dup6dup7" fmla="*/ 1495532 w 1495532"/>
                  <a:gd name="connsiteY1dup0dup1dup2dup3dup4dup5dup6dup7" fmla="*/ 2745 h 417714"/>
                  <a:gd name="connsiteX2dup0dup1dup2dup3dup4dup5dup6dup7" fmla="*/ 1495532 w 1495532"/>
                  <a:gd name="connsiteY2dup0dup1dup2dup3dup4dup5dup6dup7" fmla="*/ 411536 h 417714"/>
                  <a:gd name="connsiteX3dup0dup1dup2dup3dup4dup5dup6dup7" fmla="*/ 0 w 1495532"/>
                  <a:gd name="connsiteY3dup0dup1dup2dup3dup4dup5dup6dup7" fmla="*/ 417714 h 417714"/>
                  <a:gd name="connsiteX4dup0dup1dup2dup3dup4dup5dup6dup7" fmla="*/ 43249 w 1495532"/>
                  <a:gd name="connsiteY4dup0dup1dup2dup3dup4dup5dup6dup7" fmla="*/ 2745 h 417714"/>
                  <a:gd name="connsiteX0dup0dup1dup2dup3dup4dup5dup6dup7dup8" fmla="*/ 65169 w 1517452"/>
                  <a:gd name="connsiteY0dup0dup1dup2dup3dup4dup5dup6dup7dup8" fmla="*/ 2745 h 414583"/>
                  <a:gd name="connsiteX1dup0dup1dup2dup3dup4dup5dup6dup7dup8" fmla="*/ 1517452 w 1517452"/>
                  <a:gd name="connsiteY1dup0dup1dup2dup3dup4dup5dup6dup7dup8" fmla="*/ 2745 h 414583"/>
                  <a:gd name="connsiteX2dup0dup1dup2dup3dup4dup5dup6dup7dup8" fmla="*/ 1517452 w 1517452"/>
                  <a:gd name="connsiteY2dup0dup1dup2dup3dup4dup5dup6dup7dup8" fmla="*/ 411536 h 414583"/>
                  <a:gd name="connsiteX3dup0dup1dup2dup3dup4dup5dup6dup7dup8" fmla="*/ 0 w 1517452"/>
                  <a:gd name="connsiteY3dup0dup1dup2dup3dup4dup5dup6dup7dup8" fmla="*/ 414583 h 414583"/>
                  <a:gd name="connsiteX4dup0dup1dup2dup3dup4dup5dup6dup7dup8" fmla="*/ 65169 w 1517452"/>
                  <a:gd name="connsiteY4dup0dup1dup2dup3dup4dup5dup6dup7dup8" fmla="*/ 2745 h 414583"/>
                  <a:gd name="connsiteX0dup0dup1dup2dup3dup4dup5dup6dup7dup8dup9" fmla="*/ 65169 w 1517452"/>
                  <a:gd name="connsiteY0dup0dup1dup2dup3dup4dup5dup6dup7dup8dup9" fmla="*/ 2745 h 414583"/>
                  <a:gd name="connsiteX1dup0dup1dup2dup3dup4dup5dup6dup7dup8dup9" fmla="*/ 1517452 w 1517452"/>
                  <a:gd name="connsiteY1dup0dup1dup2dup3dup4dup5dup6dup7dup8dup9" fmla="*/ 2745 h 414583"/>
                  <a:gd name="connsiteX2dup0dup1dup2dup3dup4dup5dup6dup7dup8dup9" fmla="*/ 1517452 w 1517452"/>
                  <a:gd name="connsiteY2dup0dup1dup2dup3dup4dup5dup6dup7dup8dup9" fmla="*/ 411536 h 414583"/>
                  <a:gd name="connsiteX3dup0dup1dup2dup3dup4dup5dup6dup7dup8dup9" fmla="*/ 0 w 1517452"/>
                  <a:gd name="connsiteY3dup0dup1dup2dup3dup4dup5dup6dup7dup8dup9" fmla="*/ 414583 h 414583"/>
                  <a:gd name="connsiteX4dup0dup1dup2dup3dup4dup5dup6dup7dup8dup9" fmla="*/ 65169 w 1517452"/>
                  <a:gd name="connsiteY4dup0dup1dup2dup3dup4dup5dup6dup7dup8dup9" fmla="*/ 2745 h 414583"/>
                  <a:gd name="connsiteX0dup0dup1dup2dup3dup4dup5dup6dup7dup8dup9dup10" fmla="*/ 65169 w 1517452"/>
                  <a:gd name="connsiteY0dup0dup1dup2dup3dup4dup5dup6dup7dup8dup9dup10" fmla="*/ 2745 h 414583"/>
                  <a:gd name="connsiteX1dup0dup1dup2dup3dup4dup5dup6dup7dup8dup9dup10" fmla="*/ 1517452 w 1517452"/>
                  <a:gd name="connsiteY1dup0dup1dup2dup3dup4dup5dup6dup7dup8dup9dup10" fmla="*/ 2745 h 414583"/>
                  <a:gd name="connsiteX2dup0dup1dup2dup3dup4dup5dup6dup7dup8dup9dup10" fmla="*/ 1517452 w 1517452"/>
                  <a:gd name="connsiteY2dup0dup1dup2dup3dup4dup5dup6dup7dup8dup9dup10" fmla="*/ 411536 h 414583"/>
                  <a:gd name="connsiteX3dup0dup1dup2dup3dup4dup5dup6dup7dup8dup9dup10" fmla="*/ 0 w 1517452"/>
                  <a:gd name="connsiteY3dup0dup1dup2dup3dup4dup5dup6dup7dup8dup9dup10" fmla="*/ 414583 h 414583"/>
                  <a:gd name="connsiteX4dup0dup1dup2dup3dup4dup5dup6dup7dup8dup9dup10" fmla="*/ 65169 w 1517452"/>
                  <a:gd name="connsiteY4dup0dup1dup2dup3dup4dup5dup6dup7dup8dup9dup10" fmla="*/ 2745 h 414583"/>
                  <a:gd name="connsiteX0dup0dup1dup2dup3dup4dup5dup6dup7dup8dup9dup10dup11" fmla="*/ 74564 w 1517452"/>
                  <a:gd name="connsiteY0dup0dup1dup2dup3dup4dup5dup6dup7dup8dup9dup10dup11" fmla="*/ 3883 h 412590"/>
                  <a:gd name="connsiteX1dup0dup1dup2dup3dup4dup5dup6dup7dup8dup9dup10dup11" fmla="*/ 1517452 w 1517452"/>
                  <a:gd name="connsiteY1dup0dup1dup2dup3dup4dup5dup6dup7dup8dup9dup10dup11" fmla="*/ 752 h 412590"/>
                  <a:gd name="connsiteX2dup0dup1dup2dup3dup4dup5dup6dup7dup8dup9dup10dup11" fmla="*/ 1517452 w 1517452"/>
                  <a:gd name="connsiteY2dup0dup1dup2dup3dup4dup5dup6dup7dup8dup9dup10dup11" fmla="*/ 409543 h 412590"/>
                  <a:gd name="connsiteX3dup0dup1dup2dup3dup4dup5dup6dup7dup8dup9dup10dup11" fmla="*/ 0 w 1517452"/>
                  <a:gd name="connsiteY3dup0dup1dup2dup3dup4dup5dup6dup7dup8dup9dup10dup11" fmla="*/ 412590 h 412590"/>
                  <a:gd name="connsiteX4dup0dup1dup2dup3dup4dup5dup6dup7dup8dup9dup10dup11" fmla="*/ 74564 w 1517452"/>
                  <a:gd name="connsiteY4dup0dup1dup2dup3dup4dup5dup6dup7dup8dup9dup10dup11" fmla="*/ 3883 h 412590"/>
                  <a:gd name="connsiteX0dup0dup1dup2dup3dup4dup5dup6dup7dup8dup9dup10dup11dup12" fmla="*/ 106228 w 1549116"/>
                  <a:gd name="connsiteY0dup0dup1dup2dup3dup4dup5dup6dup7dup8dup9dup10dup11dup12" fmla="*/ 35069 h 443776"/>
                  <a:gd name="connsiteX1dup0dup1dup2dup3dup4dup5dup6dup7dup8dup9dup10dup11dup12" fmla="*/ 102841 w 1549116"/>
                  <a:gd name="connsiteY1dup0dup1dup2dup3dup4dup5dup6dup7dup8dup9dup10dup11dup12" fmla="*/ 26285 h 443776"/>
                  <a:gd name="connsiteX2dup0dup1dup2dup3dup4dup5dup6dup7dup8dup9dup10dup11dup12" fmla="*/ 1549116 w 1549116"/>
                  <a:gd name="connsiteY2dup0dup1dup2dup3dup4dup5dup6dup7dup8dup9dup10dup11dup12" fmla="*/ 31938 h 443776"/>
                  <a:gd name="connsiteX3dup0dup1dup2dup3dup4dup5dup6dup7dup8dup9dup10dup11dup12" fmla="*/ 1549116 w 1549116"/>
                  <a:gd name="connsiteY3dup0dup1dup2dup3dup4dup5dup6dup7dup8dup9dup10dup11dup12" fmla="*/ 440729 h 443776"/>
                  <a:gd name="connsiteX4dup0dup1dup2dup3dup4dup5dup6dup7dup8dup9dup10dup11dup12" fmla="*/ 31664 w 1549116"/>
                  <a:gd name="connsiteY4dup0dup1dup2dup3dup4dup5dup6dup7dup8dup9dup10dup11dup12" fmla="*/ 443776 h 443776"/>
                  <a:gd name="connsiteX5" fmla="*/ 106228 w 1549116"/>
                  <a:gd name="connsiteY5" fmla="*/ 35069 h 443776"/>
                  <a:gd name="connsiteX0dup0dup1dup2dup3dup4dup5dup6dup7dup8dup9dup10dup11dup12dup13" fmla="*/ 106228 w 1549116"/>
                  <a:gd name="connsiteY0dup0dup1dup2dup3dup4dup5dup6dup7dup8dup9dup10dup11dup12dup13" fmla="*/ 32824 h 441531"/>
                  <a:gd name="connsiteX1dup0dup1dup2dup3dup4dup5dup6dup7dup8dup9dup10dup11dup12dup13" fmla="*/ 102841 w 1549116"/>
                  <a:gd name="connsiteY1dup0dup1dup2dup3dup4dup5dup6dup7dup8dup9dup10dup11dup12dup13" fmla="*/ 24040 h 441531"/>
                  <a:gd name="connsiteX2dup0dup1dup2dup3dup4dup5dup6dup7dup8dup9dup10dup11dup12dup13" fmla="*/ 1549116 w 1549116"/>
                  <a:gd name="connsiteY2dup0dup1dup2dup3dup4dup5dup6dup7dup8dup9dup10dup11dup12dup13" fmla="*/ 29693 h 441531"/>
                  <a:gd name="connsiteX3dup0dup1dup2dup3dup4dup5dup6dup7dup8dup9dup10dup11dup12dup13" fmla="*/ 1549116 w 1549116"/>
                  <a:gd name="connsiteY3dup0dup1dup2dup3dup4dup5dup6dup7dup8dup9dup10dup11dup12dup13" fmla="*/ 438484 h 441531"/>
                  <a:gd name="connsiteX4dup0dup1dup2dup3dup4dup5dup6dup7dup8dup9dup10dup11dup12dup13" fmla="*/ 31664 w 1549116"/>
                  <a:gd name="connsiteY4dup0dup1dup2dup3dup4dup5dup6dup7dup8dup9dup10dup11dup12dup13" fmla="*/ 441531 h 441531"/>
                  <a:gd name="connsiteX5dup0" fmla="*/ 106228 w 1549116"/>
                  <a:gd name="connsiteY5dup0" fmla="*/ 32824 h 441531"/>
                  <a:gd name="connsiteX0dup0dup1dup2dup3dup4dup5dup6dup7dup8dup9dup10dup11dup12dup13dup14" fmla="*/ 152846 w 1670298"/>
                  <a:gd name="connsiteY0dup0dup1dup2dup3dup4dup5dup6dup7dup8dup9dup10dup11dup12dup13dup14" fmla="*/ 417491 h 417491"/>
                  <a:gd name="connsiteX1dup0dup1dup2dup3dup4dup5dup6dup7dup8dup9dup10dup11dup12dup13dup14" fmla="*/ 224023 w 1670298"/>
                  <a:gd name="connsiteY1dup0dup1dup2dup3dup4dup5dup6dup7dup8dup9dup10dup11dup12dup13dup14" fmla="*/ 0 h 417491"/>
                  <a:gd name="connsiteX2dup0dup1dup2dup3dup4dup5dup6dup7dup8dup9dup10dup11dup12dup13dup14" fmla="*/ 1670298 w 1670298"/>
                  <a:gd name="connsiteY2dup0dup1dup2dup3dup4dup5dup6dup7dup8dup9dup10dup11dup12dup13dup14" fmla="*/ 5653 h 417491"/>
                  <a:gd name="connsiteX3dup0dup1dup2dup3dup4dup5dup6dup7dup8dup9dup10dup11dup12dup13dup14" fmla="*/ 1670298 w 1670298"/>
                  <a:gd name="connsiteY3dup0dup1dup2dup3dup4dup5dup6dup7dup8dup9dup10dup11dup12dup13dup14" fmla="*/ 414444 h 417491"/>
                  <a:gd name="connsiteX4dup0dup1dup2dup3dup4dup5dup6dup7dup8dup9dup10dup11dup12dup13dup14" fmla="*/ 152846 w 1670298"/>
                  <a:gd name="connsiteY4dup0dup1dup2dup3dup4dup5dup6dup7dup8dup9dup10dup11dup12dup13dup14" fmla="*/ 417491 h 417491"/>
                  <a:gd name="connsiteX0dup0dup1dup2dup3dup4dup5dup6dup7dup8dup9dup10dup11dup12dup13dup14dup15" fmla="*/ 84136 w 1601588"/>
                  <a:gd name="connsiteY0dup0dup1dup2dup3dup4dup5dup6dup7dup8dup9dup10dup11dup12dup13dup14dup15" fmla="*/ 417491 h 417491"/>
                  <a:gd name="connsiteX1dup0dup1dup2dup3dup4dup5dup6dup7dup8dup9dup10dup11dup12dup13dup14dup15" fmla="*/ 155313 w 1601588"/>
                  <a:gd name="connsiteY1dup0dup1dup2dup3dup4dup5dup6dup7dup8dup9dup10dup11dup12dup13dup14dup15" fmla="*/ 0 h 417491"/>
                  <a:gd name="connsiteX2dup0dup1dup2dup3dup4dup5dup6dup7dup8dup9dup10dup11dup12dup13dup14dup15" fmla="*/ 1601588 w 1601588"/>
                  <a:gd name="connsiteY2dup0dup1dup2dup3dup4dup5dup6dup7dup8dup9dup10dup11dup12dup13dup14dup15" fmla="*/ 5653 h 417491"/>
                  <a:gd name="connsiteX3dup0dup1dup2dup3dup4dup5dup6dup7dup8dup9dup10dup11dup12dup13dup14dup15" fmla="*/ 1601588 w 1601588"/>
                  <a:gd name="connsiteY3dup0dup1dup2dup3dup4dup5dup6dup7dup8dup9dup10dup11dup12dup13dup14dup15" fmla="*/ 414444 h 417491"/>
                  <a:gd name="connsiteX4dup0dup1dup2dup3dup4dup5dup6dup7dup8dup9dup10dup11dup12dup13dup14dup15" fmla="*/ 84136 w 1601588"/>
                  <a:gd name="connsiteY4dup0dup1dup2dup3dup4dup5dup6dup7dup8dup9dup10dup11dup12dup13dup14dup15" fmla="*/ 417491 h 417491"/>
                  <a:gd name="connsiteX0dup0dup1dup2dup3dup4dup5dup6dup7dup8dup9dup10dup11dup12dup13dup14dup15dup16" fmla="*/ 0 w 1517452"/>
                  <a:gd name="connsiteY0dup0dup1dup2dup3dup4dup5dup6dup7dup8dup9dup10dup11dup12dup13dup14dup15dup16" fmla="*/ 417491 h 419429"/>
                  <a:gd name="connsiteX1dup0dup1dup2dup3dup4dup5dup6dup7dup8dup9dup10dup11dup12dup13dup14dup15dup16" fmla="*/ 71177 w 1517452"/>
                  <a:gd name="connsiteY1dup0dup1dup2dup3dup4dup5dup6dup7dup8dup9dup10dup11dup12dup13dup14dup15dup16" fmla="*/ 0 h 419429"/>
                  <a:gd name="connsiteX2dup0dup1dup2dup3dup4dup5dup6dup7dup8dup9dup10dup11dup12dup13dup14dup15dup16" fmla="*/ 1517452 w 1517452"/>
                  <a:gd name="connsiteY2dup0dup1dup2dup3dup4dup5dup6dup7dup8dup9dup10dup11dup12dup13dup14dup15dup16" fmla="*/ 5653 h 419429"/>
                  <a:gd name="connsiteX3dup0dup1dup2dup3dup4dup5dup6dup7dup8dup9dup10dup11dup12dup13dup14dup15dup16" fmla="*/ 1517452 w 1517452"/>
                  <a:gd name="connsiteY3dup0dup1dup2dup3dup4dup5dup6dup7dup8dup9dup10dup11dup12dup13dup14dup15dup16" fmla="*/ 414444 h 419429"/>
                  <a:gd name="connsiteX4dup0dup1dup2dup3dup4dup5dup6dup7dup8dup9dup10dup11dup12dup13dup14dup15dup16" fmla="*/ 0 w 1517452"/>
                  <a:gd name="connsiteY4dup0dup1dup2dup3dup4dup5dup6dup7dup8dup9dup10dup11dup12dup13dup14dup15dup16" fmla="*/ 417491 h 419429"/>
                  <a:gd name="connsiteX0dup0dup1dup2dup3dup4dup5dup6dup7dup8dup9dup10dup11dup12dup13dup14dup15dup16dup17" fmla="*/ 0 w 1517452"/>
                  <a:gd name="connsiteY0dup0dup1dup2dup3dup4dup5dup6dup7dup8dup9dup10dup11dup12dup13dup14dup15dup16dup17" fmla="*/ 411838 h 413848"/>
                  <a:gd name="connsiteX1dup0dup1dup2dup3dup4dup5dup6dup7dup8dup9dup10dup11dup12dup13dup14dup15dup16dup17" fmla="*/ 66781 w 1517452"/>
                  <a:gd name="connsiteY1dup0dup1dup2dup3dup4dup5dup6dup7dup8dup9dup10dup11dup12dup13dup14dup15dup16dup17" fmla="*/ 5849 h 413848"/>
                  <a:gd name="connsiteX2dup0dup1dup2dup3dup4dup5dup6dup7dup8dup9dup10dup11dup12dup13dup14dup15dup16dup17" fmla="*/ 1517452 w 1517452"/>
                  <a:gd name="connsiteY2dup0dup1dup2dup3dup4dup5dup6dup7dup8dup9dup10dup11dup12dup13dup14dup15dup16dup17" fmla="*/ 0 h 413848"/>
                  <a:gd name="connsiteX3dup0dup1dup2dup3dup4dup5dup6dup7dup8dup9dup10dup11dup12dup13dup14dup15dup16dup17" fmla="*/ 1517452 w 1517452"/>
                  <a:gd name="connsiteY3dup0dup1dup2dup3dup4dup5dup6dup7dup8dup9dup10dup11dup12dup13dup14dup15dup16dup17" fmla="*/ 408791 h 413848"/>
                  <a:gd name="connsiteX4dup0dup1dup2dup3dup4dup5dup6dup7dup8dup9dup10dup11dup12dup13dup14dup15dup16dup17" fmla="*/ 0 w 1517452"/>
                  <a:gd name="connsiteY4dup0dup1dup2dup3dup4dup5dup6dup7dup8dup9dup10dup11dup12dup13dup14dup15dup16dup17" fmla="*/ 411838 h 413848"/>
                  <a:gd name="connsiteX0dup0dup1dup2dup3dup4dup5dup6dup7dup8dup9dup10dup11dup12dup13dup14dup15dup16dup17dup18" fmla="*/ 0 w 1517452"/>
                  <a:gd name="connsiteY0dup0dup1dup2dup3dup4dup5dup6dup7dup8dup9dup10dup11dup12dup13dup14dup15dup16dup17dup18" fmla="*/ 411838 h 413886"/>
                  <a:gd name="connsiteX1dup0dup1dup2dup3dup4dup5dup6dup7dup8dup9dup10dup11dup12dup13dup14dup15dup16dup17dup18" fmla="*/ 44801 w 1517452"/>
                  <a:gd name="connsiteY1dup0dup1dup2dup3dup4dup5dup6dup7dup8dup9dup10dup11dup12dup13dup14dup15dup16dup17dup18" fmla="*/ 11599 h 413886"/>
                  <a:gd name="connsiteX2dup0dup1dup2dup3dup4dup5dup6dup7dup8dup9dup10dup11dup12dup13dup14dup15dup16dup17dup18" fmla="*/ 1517452 w 1517452"/>
                  <a:gd name="connsiteY2dup0dup1dup2dup3dup4dup5dup6dup7dup8dup9dup10dup11dup12dup13dup14dup15dup16dup17dup18" fmla="*/ 0 h 413886"/>
                  <a:gd name="connsiteX3dup0dup1dup2dup3dup4dup5dup6dup7dup8dup9dup10dup11dup12dup13dup14dup15dup16dup17dup18" fmla="*/ 1517452 w 1517452"/>
                  <a:gd name="connsiteY3dup0dup1dup2dup3dup4dup5dup6dup7dup8dup9dup10dup11dup12dup13dup14dup15dup16dup17dup18" fmla="*/ 408791 h 413886"/>
                  <a:gd name="connsiteX4dup0dup1dup2dup3dup4dup5dup6dup7dup8dup9dup10dup11dup12dup13dup14dup15dup16dup17dup18" fmla="*/ 0 w 1517452"/>
                  <a:gd name="connsiteY4dup0dup1dup2dup3dup4dup5dup6dup7dup8dup9dup10dup11dup12dup13dup14dup15dup16dup17dup18" fmla="*/ 411838 h 413886"/>
                  <a:gd name="connsiteX0dup0dup1dup2dup3dup4dup5dup6dup7dup8dup9dup10dup11dup12dup13dup14dup15dup16dup17dup18dup19" fmla="*/ 0 w 1517452"/>
                  <a:gd name="connsiteY0dup0dup1dup2dup3dup4dup5dup6dup7dup8dup9dup10dup11dup12dup13dup14dup15dup16dup17dup18dup19" fmla="*/ 411838 h 413812"/>
                  <a:gd name="connsiteX1dup0dup1dup2dup3dup4dup5dup6dup7dup8dup9dup10dup11dup12dup13dup14dup15dup16dup17dup18dup19" fmla="*/ 44801 w 1517452"/>
                  <a:gd name="connsiteY1dup0dup1dup2dup3dup4dup5dup6dup7dup8dup9dup10dup11dup12dup13dup14dup15dup16dup17dup18dup19" fmla="*/ 11599 h 413812"/>
                  <a:gd name="connsiteX2dup0dup1dup2dup3dup4dup5dup6dup7dup8dup9dup10dup11dup12dup13dup14dup15dup16dup17dup18dup19" fmla="*/ 1517452 w 1517452"/>
                  <a:gd name="connsiteY2dup0dup1dup2dup3dup4dup5dup6dup7dup8dup9dup10dup11dup12dup13dup14dup15dup16dup17dup18dup19" fmla="*/ 0 h 413812"/>
                  <a:gd name="connsiteX3dup0dup1dup2dup3dup4dup5dup6dup7dup8dup9dup10dup11dup12dup13dup14dup15dup16dup17dup18dup19" fmla="*/ 1517452 w 1517452"/>
                  <a:gd name="connsiteY3dup0dup1dup2dup3dup4dup5dup6dup7dup8dup9dup10dup11dup12dup13dup14dup15dup16dup17dup18dup19" fmla="*/ 408791 h 413812"/>
                  <a:gd name="connsiteX4dup0dup1dup2dup3dup4dup5dup6dup7dup8dup9dup10dup11dup12dup13dup14dup15dup16dup17dup18dup19" fmla="*/ 0 w 1517452"/>
                  <a:gd name="connsiteY4dup0dup1dup2dup3dup4dup5dup6dup7dup8dup9dup10dup11dup12dup13dup14dup15dup16dup17dup18dup19" fmla="*/ 411838 h 413812"/>
                  <a:gd name="connsiteX0dup0dup1dup2dup3dup4dup5dup6dup7dup8dup9dup10dup11dup12dup13dup14dup15dup16dup17dup18dup19dup20" fmla="*/ 0 w 1517452"/>
                  <a:gd name="connsiteY0dup0dup1dup2dup3dup4dup5dup6dup7dup8dup9dup10dup11dup12dup13dup14dup15dup16dup17dup18dup19dup20" fmla="*/ 400336 h 402310"/>
                  <a:gd name="connsiteX1dup0dup1dup2dup3dup4dup5dup6dup7dup8dup9dup10dup11dup12dup13dup14dup15dup16dup17dup18dup19dup20" fmla="*/ 44801 w 1517452"/>
                  <a:gd name="connsiteY1dup0dup1dup2dup3dup4dup5dup6dup7dup8dup9dup10dup11dup12dup13dup14dup15dup16dup17dup18dup19dup20" fmla="*/ 97 h 402310"/>
                  <a:gd name="connsiteX2dup0dup1dup2dup3dup4dup5dup6dup7dup8dup9dup10dup11dup12dup13dup14dup15dup16dup17dup18dup19dup20" fmla="*/ 1513056 w 1517452"/>
                  <a:gd name="connsiteY2dup0dup1dup2dup3dup4dup5dup6dup7dup8dup9dup10dup11dup12dup13dup14dup15dup16dup17dup18dup19dup20" fmla="*/ 0 h 402310"/>
                  <a:gd name="connsiteX3dup0dup1dup2dup3dup4dup5dup6dup7dup8dup9dup10dup11dup12dup13dup14dup15dup16dup17dup18dup19dup20" fmla="*/ 1517452 w 1517452"/>
                  <a:gd name="connsiteY3dup0dup1dup2dup3dup4dup5dup6dup7dup8dup9dup10dup11dup12dup13dup14dup15dup16dup17dup18dup19dup20" fmla="*/ 397289 h 402310"/>
                  <a:gd name="connsiteX4dup0dup1dup2dup3dup4dup5dup6dup7dup8dup9dup10dup11dup12dup13dup14dup15dup16dup17dup18dup19dup20" fmla="*/ 0 w 1517452"/>
                  <a:gd name="connsiteY4dup0dup1dup2dup3dup4dup5dup6dup7dup8dup9dup10dup11dup12dup13dup14dup15dup16dup17dup18dup19dup20" fmla="*/ 400336 h 402310"/>
                  <a:gd name="connsiteX0dup0dup1dup2dup3dup4dup5dup6dup7dup8dup9dup10dup11dup12dup13dup14dup15dup16dup17dup18dup19dup20dup21" fmla="*/ 0 w 1478563"/>
                  <a:gd name="connsiteY0dup0dup1dup2dup3dup4dup5dup6dup7dup8dup9dup10dup11dup12dup13dup14dup15dup16dup17dup18dup19dup20dup21" fmla="*/ 396778 h 398775"/>
                  <a:gd name="connsiteX1dup0dup1dup2dup3dup4dup5dup6dup7dup8dup9dup10dup11dup12dup13dup14dup15dup16dup17dup18dup19dup20dup21" fmla="*/ 5912 w 1478563"/>
                  <a:gd name="connsiteY1dup0dup1dup2dup3dup4dup5dup6dup7dup8dup9dup10dup11dup12dup13dup14dup15dup16dup17dup18dup19dup20dup21" fmla="*/ 97 h 398775"/>
                  <a:gd name="connsiteX2dup0dup1dup2dup3dup4dup5dup6dup7dup8dup9dup10dup11dup12dup13dup14dup15dup16dup17dup18dup19dup20dup21" fmla="*/ 1474167 w 1478563"/>
                  <a:gd name="connsiteY2dup0dup1dup2dup3dup4dup5dup6dup7dup8dup9dup10dup11dup12dup13dup14dup15dup16dup17dup18dup19dup20dup21" fmla="*/ 0 h 398775"/>
                  <a:gd name="connsiteX3dup0dup1dup2dup3dup4dup5dup6dup7dup8dup9dup10dup11dup12dup13dup14dup15dup16dup17dup18dup19dup20dup21" fmla="*/ 1478563 w 1478563"/>
                  <a:gd name="connsiteY3dup0dup1dup2dup3dup4dup5dup6dup7dup8dup9dup10dup11dup12dup13dup14dup15dup16dup17dup18dup19dup20dup21" fmla="*/ 397289 h 398775"/>
                  <a:gd name="connsiteX4dup0dup1dup2dup3dup4dup5dup6dup7dup8dup9dup10dup11dup12dup13dup14dup15dup16dup17dup18dup19dup20dup21" fmla="*/ 0 w 1478563"/>
                  <a:gd name="connsiteY4dup0dup1dup2dup3dup4dup5dup6dup7dup8dup9dup10dup11dup12dup13dup14dup15dup16dup17dup18dup19dup20dup21" fmla="*/ 396778 h 398775"/>
                  <a:gd name="connsiteX0dup0dup1dup2dup3dup4dup5dup6dup7dup8dup9dup10dup11dup12dup13dup14dup15dup16dup17dup18dup19dup20dup21dup22" fmla="*/ 0 w 1478563"/>
                  <a:gd name="connsiteY0dup0dup1dup2dup3dup4dup5dup6dup7dup8dup9dup10dup11dup12dup13dup14dup15dup16dup17dup18dup19dup20dup21dup22" fmla="*/ 396778 h 397289"/>
                  <a:gd name="connsiteX1dup0dup1dup2dup3dup4dup5dup6dup7dup8dup9dup10dup11dup12dup13dup14dup15dup16dup17dup18dup19dup20dup21dup22" fmla="*/ 5912 w 1478563"/>
                  <a:gd name="connsiteY1dup0dup1dup2dup3dup4dup5dup6dup7dup8dup9dup10dup11dup12dup13dup14dup15dup16dup17dup18dup19dup20dup21dup22" fmla="*/ 97 h 397289"/>
                  <a:gd name="connsiteX2dup0dup1dup2dup3dup4dup5dup6dup7dup8dup9dup10dup11dup12dup13dup14dup15dup16dup17dup18dup19dup20dup21dup22" fmla="*/ 1474167 w 1478563"/>
                  <a:gd name="connsiteY2dup0dup1dup2dup3dup4dup5dup6dup7dup8dup9dup10dup11dup12dup13dup14dup15dup16dup17dup18dup19dup20dup21dup22" fmla="*/ 0 h 397289"/>
                  <a:gd name="connsiteX3dup0dup1dup2dup3dup4dup5dup6dup7dup8dup9dup10dup11dup12dup13dup14dup15dup16dup17dup18dup19dup20dup21dup22" fmla="*/ 1478563 w 1478563"/>
                  <a:gd name="connsiteY3dup0dup1dup2dup3dup4dup5dup6dup7dup8dup9dup10dup11dup12dup13dup14dup15dup16dup17dup18dup19dup20dup21dup22" fmla="*/ 397289 h 397289"/>
                  <a:gd name="connsiteX4dup0dup1dup2dup3dup4dup5dup6dup7dup8dup9dup10dup11dup12dup13dup14dup15dup16dup17dup18dup19dup20dup21dup22" fmla="*/ 0 w 1478563"/>
                  <a:gd name="connsiteY4dup0dup1dup2dup3dup4dup5dup6dup7dup8dup9dup10dup11dup12dup13dup14dup15dup16dup17dup18dup19dup20dup21dup22" fmla="*/ 396778 h 397289"/>
                  <a:gd name="connsiteX0dup0dup1dup2dup3dup4dup5dup6dup7dup8dup9dup10dup11dup12dup13dup14dup15dup16dup17dup18dup19dup20dup21dup22dup23" fmla="*/ 0 w 1478563"/>
                  <a:gd name="connsiteY0dup0dup1dup2dup3dup4dup5dup6dup7dup8dup9dup10dup11dup12dup13dup14dup15dup16dup17dup18dup19dup20dup21dup22dup23" fmla="*/ 396778 h 397289"/>
                  <a:gd name="connsiteX1dup0dup1dup2dup3dup4dup5dup6dup7dup8dup9dup10dup11dup12dup13dup14dup15dup16dup17dup18dup19dup20dup21dup22dup23" fmla="*/ 19947 w 1478563"/>
                  <a:gd name="connsiteY1dup0dup1dup2dup3dup4dup5dup6dup7dup8dup9dup10dup11dup12dup13dup14dup15dup16dup17dup18dup19dup20dup21dup22dup23" fmla="*/ 6747 h 397289"/>
                  <a:gd name="connsiteX2dup0dup1dup2dup3dup4dup5dup6dup7dup8dup9dup10dup11dup12dup13dup14dup15dup16dup17dup18dup19dup20dup21dup22dup23" fmla="*/ 1474167 w 1478563"/>
                  <a:gd name="connsiteY2dup0dup1dup2dup3dup4dup5dup6dup7dup8dup9dup10dup11dup12dup13dup14dup15dup16dup17dup18dup19dup20dup21dup22dup23" fmla="*/ 0 h 397289"/>
                  <a:gd name="connsiteX3dup0dup1dup2dup3dup4dup5dup6dup7dup8dup9dup10dup11dup12dup13dup14dup15dup16dup17dup18dup19dup20dup21dup22dup23" fmla="*/ 1478563 w 1478563"/>
                  <a:gd name="connsiteY3dup0dup1dup2dup3dup4dup5dup6dup7dup8dup9dup10dup11dup12dup13dup14dup15dup16dup17dup18dup19dup20dup21dup22dup23" fmla="*/ 397289 h 397289"/>
                  <a:gd name="connsiteX4dup0dup1dup2dup3dup4dup5dup6dup7dup8dup9dup10dup11dup12dup13dup14dup15dup16dup17dup18dup19dup20dup21dup22dup23" fmla="*/ 0 w 1478563"/>
                  <a:gd name="connsiteY4dup0dup1dup2dup3dup4dup5dup6dup7dup8dup9dup10dup11dup12dup13dup14dup15dup16dup17dup18dup19dup20dup21dup22dup23" fmla="*/ 396778 h 397289"/>
                  <a:gd name="connsiteX0dup0dup1dup2dup3dup4dup5dup6dup7dup8dup9dup10dup11dup12dup13dup14dup15dup16dup17dup18dup19dup20dup21dup22dup23dup24" fmla="*/ 0 w 1478563"/>
                  <a:gd name="connsiteY0dup0dup1dup2dup3dup4dup5dup6dup7dup8dup9dup10dup11dup12dup13dup14dup15dup16dup17dup18dup19dup20dup21dup22dup23dup24" fmla="*/ 396778 h 397289"/>
                  <a:gd name="connsiteX1dup0dup1dup2dup3dup4dup5dup6dup7dup8dup9dup10dup11dup12dup13dup14dup15dup16dup17dup18dup19dup20dup21dup22dup23dup24" fmla="*/ 33983 w 1478563"/>
                  <a:gd name="connsiteY1dup0dup1dup2dup3dup4dup5dup6dup7dup8dup9dup10dup11dup12dup13dup14dup15dup16dup17dup18dup19dup20dup21dup22dup23dup24" fmla="*/ 13397 h 397289"/>
                  <a:gd name="connsiteX2dup0dup1dup2dup3dup4dup5dup6dup7dup8dup9dup10dup11dup12dup13dup14dup15dup16dup17dup18dup19dup20dup21dup22dup23dup24" fmla="*/ 1474167 w 1478563"/>
                  <a:gd name="connsiteY2dup0dup1dup2dup3dup4dup5dup6dup7dup8dup9dup10dup11dup12dup13dup14dup15dup16dup17dup18dup19dup20dup21dup22dup23dup24" fmla="*/ 0 h 397289"/>
                  <a:gd name="connsiteX3dup0dup1dup2dup3dup4dup5dup6dup7dup8dup9dup10dup11dup12dup13dup14dup15dup16dup17dup18dup19dup20dup21dup22dup23dup24" fmla="*/ 1478563 w 1478563"/>
                  <a:gd name="connsiteY3dup0dup1dup2dup3dup4dup5dup6dup7dup8dup9dup10dup11dup12dup13dup14dup15dup16dup17dup18dup19dup20dup21dup22dup23dup24" fmla="*/ 397289 h 397289"/>
                  <a:gd name="connsiteX4dup0dup1dup2dup3dup4dup5dup6dup7dup8dup9dup10dup11dup12dup13dup14dup15dup16dup17dup18dup19dup20dup21dup22dup23dup24" fmla="*/ 0 w 1478563"/>
                  <a:gd name="connsiteY4dup0dup1dup2dup3dup4dup5dup6dup7dup8dup9dup10dup11dup12dup13dup14dup15dup16dup17dup18dup19dup20dup21dup22dup23dup24" fmla="*/ 396778 h 397289"/>
                  <a:gd name="connsiteX0dup0dup1dup2dup3dup4dup5dup6dup7dup8dup9dup10dup11dup12dup13dup14dup15dup16dup17dup18dup19dup20dup21dup22dup23dup24dup25" fmla="*/ 0 w 1478563"/>
                  <a:gd name="connsiteY0dup0dup1dup2dup3dup4dup5dup6dup7dup8dup9dup10dup11dup12dup13dup14dup15dup16dup17dup18dup19dup20dup21dup22dup23dup24dup25" fmla="*/ 396778 h 397289"/>
                  <a:gd name="connsiteX1dup0dup1dup2dup3dup4dup5dup6dup7dup8dup9dup10dup11dup12dup13dup14dup15dup16dup17dup18dup19dup20dup21dup22dup23dup24dup25" fmla="*/ 31644 w 1478563"/>
                  <a:gd name="connsiteY1dup0dup1dup2dup3dup4dup5dup6dup7dup8dup9dup10dup11dup12dup13dup14dup15dup16dup17dup18dup19dup20dup21dup22dup23dup24dup25" fmla="*/ 6747 h 397289"/>
                  <a:gd name="connsiteX2dup0dup1dup2dup3dup4dup5dup6dup7dup8dup9dup10dup11dup12dup13dup14dup15dup16dup17dup18dup19dup20dup21dup22dup23dup24dup25" fmla="*/ 1474167 w 1478563"/>
                  <a:gd name="connsiteY2dup0dup1dup2dup3dup4dup5dup6dup7dup8dup9dup10dup11dup12dup13dup14dup15dup16dup17dup18dup19dup20dup21dup22dup23dup24dup25" fmla="*/ 0 h 397289"/>
                  <a:gd name="connsiteX3dup0dup1dup2dup3dup4dup5dup6dup7dup8dup9dup10dup11dup12dup13dup14dup15dup16dup17dup18dup19dup20dup21dup22dup23dup24dup25" fmla="*/ 1478563 w 1478563"/>
                  <a:gd name="connsiteY3dup0dup1dup2dup3dup4dup5dup6dup7dup8dup9dup10dup11dup12dup13dup14dup15dup16dup17dup18dup19dup20dup21dup22dup23dup24dup25" fmla="*/ 397289 h 397289"/>
                  <a:gd name="connsiteX4dup0dup1dup2dup3dup4dup5dup6dup7dup8dup9dup10dup11dup12dup13dup14dup15dup16dup17dup18dup19dup20dup21dup22dup23dup24dup25" fmla="*/ 0 w 1478563"/>
                  <a:gd name="connsiteY4dup0dup1dup2dup3dup4dup5dup6dup7dup8dup9dup10dup11dup12dup13dup14dup15dup16dup17dup18dup19dup20dup21dup22dup23dup24dup25" fmla="*/ 396778 h 397289"/>
                </a:gdLst>
                <a:ahLst/>
                <a:cxnLst>
                  <a:cxn ang="0">
                    <a:pos x="connsiteX0dup0dup1dup2dup3dup4dup5dup6dup7dup8dup9dup10dup11dup12dup13dup14dup15dup16dup17dup18dup19dup20dup21dup22dup23dup24dup25" y="connsiteY0dup0dup1dup2dup3dup4dup5dup6dup7dup8dup9dup10dup11dup12dup13dup14dup15dup16dup17dup18dup19dup20dup21dup22dup23dup24dup25"/>
                  </a:cxn>
                  <a:cxn ang="0">
                    <a:pos x="connsiteX1dup0dup1dup2dup3dup4dup5dup6dup7dup8dup9dup10dup11dup12dup13dup14dup15dup16dup17dup18dup19dup20dup21dup22dup23dup24dup25" y="connsiteY1dup0dup1dup2dup3dup4dup5dup6dup7dup8dup9dup10dup11dup12dup13dup14dup15dup16dup17dup18dup19dup20dup21dup22dup23dup24dup25"/>
                  </a:cxn>
                  <a:cxn ang="0">
                    <a:pos x="connsiteX2dup0dup1dup2dup3dup4dup5dup6dup7dup8dup9dup10dup11dup12dup13dup14dup15dup16dup17dup18dup19dup20dup21dup22dup23dup24dup25" y="connsiteY2dup0dup1dup2dup3dup4dup5dup6dup7dup8dup9dup10dup11dup12dup13dup14dup15dup16dup17dup18dup19dup20dup21dup22dup23dup24dup25"/>
                  </a:cxn>
                  <a:cxn ang="0">
                    <a:pos x="connsiteX3dup0dup1dup2dup3dup4dup5dup6dup7dup8dup9dup10dup11dup12dup13dup14dup15dup16dup17dup18dup19dup20dup21dup22dup23dup24dup25" y="connsiteY3dup0dup1dup2dup3dup4dup5dup6dup7dup8dup9dup10dup11dup12dup13dup14dup15dup16dup17dup18dup19dup20dup21dup22dup23dup24dup25"/>
                  </a:cxn>
                  <a:cxn ang="0">
                    <a:pos x="connsiteX4dup0dup1dup2dup3dup4dup5dup6dup7dup8dup9dup10dup11dup12dup13dup14dup15dup16dup17dup18dup19dup20dup21dup22dup23dup24dup25" y="connsiteY4dup0dup1dup2dup3dup4dup5dup6dup7dup8dup9dup10dup11dup12dup13dup14dup15dup16dup17dup18dup19dup20dup21dup22dup23dup24dup25"/>
                  </a:cxn>
                </a:cxnLst>
                <a:rect l="l" t="t" r="r" b="b"/>
                <a:pathLst>
                  <a:path w="1478563" h="397289">
                    <a:moveTo>
                      <a:pt x="0" y="396778"/>
                    </a:moveTo>
                    <a:cubicBezTo>
                      <a:pt x="31840" y="350752"/>
                      <a:pt x="95244" y="144398"/>
                      <a:pt x="31644" y="6747"/>
                    </a:cubicBezTo>
                    <a:lnTo>
                      <a:pt x="1474167" y="0"/>
                    </a:lnTo>
                    <a:cubicBezTo>
                      <a:pt x="1475632" y="132430"/>
                      <a:pt x="1477098" y="264859"/>
                      <a:pt x="1478563" y="397289"/>
                    </a:cubicBezTo>
                    <a:lnTo>
                      <a:pt x="0" y="396778"/>
                    </a:lnTo>
                    <a:close/>
                  </a:path>
                </a:pathLst>
              </a:custGeom>
              <a:grpFill/>
              <a:ln>
                <a:solidFill>
                  <a:srgbClr val="FF0000"/>
                </a:solidFill>
              </a:ln>
            </p:spPr>
            <p:txBody>
              <a:bodyPr wrap="square" rtlCol="0" anchor="ctr">
                <a:noAutofit/>
              </a:bodyPr>
              <a:lstStyle/>
              <a:p>
                <a:pPr marL="57150" algn="ctr"/>
                <a:r>
                  <a:rPr lang="en-US" sz="1600" b="1" smtClean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Segoe UI" panose="020B0502040204020203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Remote Tracking System 1</a:t>
                </a:r>
              </a:p>
            </p:txBody>
          </p:sp>
        </p:grpSp>
        <p:grpSp>
          <p:nvGrpSpPr>
            <p:cNvPr id="42" name="Group 41"/>
            <p:cNvGrpSpPr/>
            <p:nvPr/>
          </p:nvGrpSpPr>
          <p:grpSpPr>
            <a:xfrm>
              <a:off x="6902462" y="3551447"/>
              <a:ext cx="2190196" cy="727680"/>
              <a:chOff x="6819332" y="3881349"/>
              <a:chExt cx="2190196" cy="727680"/>
            </a:xfrm>
            <a:solidFill>
              <a:srgbClr val="FF0000"/>
            </a:solidFill>
          </p:grpSpPr>
          <p:sp>
            <p:nvSpPr>
              <p:cNvPr id="49" name="Rectangle 23"/>
              <p:cNvSpPr/>
              <p:nvPr/>
            </p:nvSpPr>
            <p:spPr>
              <a:xfrm>
                <a:off x="7458838" y="4015121"/>
                <a:ext cx="1550690" cy="457200"/>
              </a:xfrm>
              <a:custGeom>
                <a:avLst/>
                <a:gdLst>
                  <a:gd name="connsiteX0" fmla="*/ 0 w 1530083"/>
                  <a:gd name="connsiteY0" fmla="*/ 0 h 457200"/>
                  <a:gd name="connsiteX1" fmla="*/ 1530083 w 1530083"/>
                  <a:gd name="connsiteY1" fmla="*/ 0 h 457200"/>
                  <a:gd name="connsiteX2" fmla="*/ 1530083 w 1530083"/>
                  <a:gd name="connsiteY2" fmla="*/ 457200 h 457200"/>
                  <a:gd name="connsiteX3" fmla="*/ 0 w 1530083"/>
                  <a:gd name="connsiteY3" fmla="*/ 457200 h 457200"/>
                  <a:gd name="connsiteX4" fmla="*/ 0 w 1530083"/>
                  <a:gd name="connsiteY4" fmla="*/ 0 h 457200"/>
                  <a:gd name="connsiteX0dup0" fmla="*/ 0 w 1530083"/>
                  <a:gd name="connsiteY0dup0" fmla="*/ 0 h 457200"/>
                  <a:gd name="connsiteX1dup0" fmla="*/ 1530083 w 1530083"/>
                  <a:gd name="connsiteY1dup0" fmla="*/ 0 h 457200"/>
                  <a:gd name="connsiteX2dup0" fmla="*/ 1530083 w 1530083"/>
                  <a:gd name="connsiteY2dup0" fmla="*/ 457200 h 457200"/>
                  <a:gd name="connsiteX3dup0" fmla="*/ 0 w 1530083"/>
                  <a:gd name="connsiteY3dup0" fmla="*/ 457200 h 457200"/>
                  <a:gd name="connsiteX4dup0" fmla="*/ 0 w 1530083"/>
                  <a:gd name="connsiteY4dup0" fmla="*/ 0 h 457200"/>
                  <a:gd name="connsiteX0dup0dup1" fmla="*/ 0 w 1530083"/>
                  <a:gd name="connsiteY0dup0dup1" fmla="*/ 0 h 457200"/>
                  <a:gd name="connsiteX1dup0dup1" fmla="*/ 1530083 w 1530083"/>
                  <a:gd name="connsiteY1dup0dup1" fmla="*/ 0 h 457200"/>
                  <a:gd name="connsiteX2dup0dup1" fmla="*/ 1530083 w 1530083"/>
                  <a:gd name="connsiteY2dup0dup1" fmla="*/ 457200 h 457200"/>
                  <a:gd name="connsiteX3dup0dup1" fmla="*/ 0 w 1530083"/>
                  <a:gd name="connsiteY3dup0dup1" fmla="*/ 457200 h 457200"/>
                  <a:gd name="connsiteX4dup0dup1" fmla="*/ 0 w 1530083"/>
                  <a:gd name="connsiteY4dup0dup1" fmla="*/ 0 h 457200"/>
                  <a:gd name="connsiteX0dup0dup1dup2" fmla="*/ 20607 w 1550690"/>
                  <a:gd name="connsiteY0dup0dup1dup2" fmla="*/ 0 h 457200"/>
                  <a:gd name="connsiteX1dup0dup1dup2" fmla="*/ 1550690 w 1550690"/>
                  <a:gd name="connsiteY1dup0dup1dup2" fmla="*/ 0 h 457200"/>
                  <a:gd name="connsiteX2dup0dup1dup2" fmla="*/ 1550690 w 1550690"/>
                  <a:gd name="connsiteY2dup0dup1dup2" fmla="*/ 457200 h 457200"/>
                  <a:gd name="connsiteX3dup0dup1dup2" fmla="*/ 0 w 1550690"/>
                  <a:gd name="connsiteY3dup0dup1dup2" fmla="*/ 457200 h 457200"/>
                  <a:gd name="connsiteX4dup0dup1dup2" fmla="*/ 20607 w 1550690"/>
                  <a:gd name="connsiteY4dup0dup1dup2" fmla="*/ 0 h 457200"/>
                </a:gdLst>
                <a:ahLst/>
                <a:cxnLst>
                  <a:cxn ang="0">
                    <a:pos x="connsiteX0dup0dup1dup2" y="connsiteY0dup0dup1dup2"/>
                  </a:cxn>
                  <a:cxn ang="0">
                    <a:pos x="connsiteX1dup0dup1dup2" y="connsiteY1dup0dup1dup2"/>
                  </a:cxn>
                  <a:cxn ang="0">
                    <a:pos x="connsiteX2dup0dup1dup2" y="connsiteY2dup0dup1dup2"/>
                  </a:cxn>
                  <a:cxn ang="0">
                    <a:pos x="connsiteX3dup0dup1dup2" y="connsiteY3dup0dup1dup2"/>
                  </a:cxn>
                  <a:cxn ang="0">
                    <a:pos x="connsiteX4dup0dup1dup2" y="connsiteY4dup0dup1dup2"/>
                  </a:cxn>
                </a:cxnLst>
                <a:rect l="l" t="t" r="r" b="b"/>
                <a:pathLst>
                  <a:path w="1550690" h="457200">
                    <a:moveTo>
                      <a:pt x="20607" y="0"/>
                    </a:moveTo>
                    <a:lnTo>
                      <a:pt x="1550690" y="0"/>
                    </a:lnTo>
                    <a:lnTo>
                      <a:pt x="1550690" y="457200"/>
                    </a:lnTo>
                    <a:lnTo>
                      <a:pt x="0" y="457200"/>
                    </a:lnTo>
                    <a:cubicBezTo>
                      <a:pt x="121920" y="232756"/>
                      <a:pt x="64941" y="113608"/>
                      <a:pt x="20607" y="0"/>
                    </a:cubicBezTo>
                    <a:close/>
                  </a:path>
                </a:pathLst>
              </a:custGeom>
              <a:grpFill/>
              <a:ln>
                <a:solidFill>
                  <a:srgbClr val="FF0000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wrap="square" rtlCol="0" anchor="ctr">
                <a:noAutofit/>
              </a:bodyPr>
              <a:lstStyle/>
              <a:p>
                <a:pPr marL="228600"/>
                <a:r>
                  <a:rPr lang="en-US" sz="1600" b="1" kern="1000" smtClean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Segoe UI" panose="020B0502040204020203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Mobile </a:t>
                </a:r>
              </a:p>
              <a:p>
                <a:pPr marL="228600"/>
                <a:r>
                  <a:rPr lang="en-US" sz="1600" b="1" kern="1000" smtClean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Segoe UI" panose="020B0502040204020203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Platform 1</a:t>
                </a:r>
              </a:p>
            </p:txBody>
          </p:sp>
          <p:sp>
            <p:nvSpPr>
              <p:cNvPr id="50" name="Oval 49"/>
              <p:cNvSpPr/>
              <p:nvPr/>
            </p:nvSpPr>
            <p:spPr>
              <a:xfrm rot="16200000">
                <a:off x="6810455" y="3890226"/>
                <a:ext cx="727680" cy="709926"/>
              </a:xfrm>
              <a:prstGeom prst="ellipse">
                <a:avLst/>
              </a:prstGeom>
              <a:noFill/>
              <a:ln w="38100">
                <a:solidFill>
                  <a:srgbClr val="FF0000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wrap="square" rtlCol="0" anchor="ctr">
                <a:noAutofit/>
              </a:bodyPr>
              <a:lstStyle/>
              <a:p>
                <a:pPr algn="ctr"/>
                <a:endParaRPr lang="en-US" b="1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/>
                </a:endParaRPr>
              </a:p>
            </p:txBody>
          </p:sp>
          <p:sp>
            <p:nvSpPr>
              <p:cNvPr id="51" name="Rectangle 23"/>
              <p:cNvSpPr/>
              <p:nvPr/>
            </p:nvSpPr>
            <p:spPr>
              <a:xfrm>
                <a:off x="7463990" y="4012545"/>
                <a:ext cx="1545538" cy="457200"/>
              </a:xfrm>
              <a:custGeom>
                <a:avLst/>
                <a:gdLst>
                  <a:gd name="connsiteX0" fmla="*/ 0 w 1530083"/>
                  <a:gd name="connsiteY0" fmla="*/ 0 h 457200"/>
                  <a:gd name="connsiteX1" fmla="*/ 1530083 w 1530083"/>
                  <a:gd name="connsiteY1" fmla="*/ 0 h 457200"/>
                  <a:gd name="connsiteX2" fmla="*/ 1530083 w 1530083"/>
                  <a:gd name="connsiteY2" fmla="*/ 457200 h 457200"/>
                  <a:gd name="connsiteX3" fmla="*/ 0 w 1530083"/>
                  <a:gd name="connsiteY3" fmla="*/ 457200 h 457200"/>
                  <a:gd name="connsiteX4" fmla="*/ 0 w 1530083"/>
                  <a:gd name="connsiteY4" fmla="*/ 0 h 457200"/>
                  <a:gd name="connsiteX0dup0" fmla="*/ 0 w 1530083"/>
                  <a:gd name="connsiteY0dup0" fmla="*/ 0 h 457200"/>
                  <a:gd name="connsiteX1dup0" fmla="*/ 1530083 w 1530083"/>
                  <a:gd name="connsiteY1dup0" fmla="*/ 0 h 457200"/>
                  <a:gd name="connsiteX2dup0" fmla="*/ 1530083 w 1530083"/>
                  <a:gd name="connsiteY2dup0" fmla="*/ 457200 h 457200"/>
                  <a:gd name="connsiteX3dup0" fmla="*/ 0 w 1530083"/>
                  <a:gd name="connsiteY3dup0" fmla="*/ 457200 h 457200"/>
                  <a:gd name="connsiteX4dup0" fmla="*/ 0 w 1530083"/>
                  <a:gd name="connsiteY4dup0" fmla="*/ 0 h 457200"/>
                  <a:gd name="connsiteX0dup0dup1" fmla="*/ 0 w 1530083"/>
                  <a:gd name="connsiteY0dup0dup1" fmla="*/ 0 h 457200"/>
                  <a:gd name="connsiteX1dup0dup1" fmla="*/ 1530083 w 1530083"/>
                  <a:gd name="connsiteY1dup0dup1" fmla="*/ 0 h 457200"/>
                  <a:gd name="connsiteX2dup0dup1" fmla="*/ 1530083 w 1530083"/>
                  <a:gd name="connsiteY2dup0dup1" fmla="*/ 457200 h 457200"/>
                  <a:gd name="connsiteX3dup0dup1" fmla="*/ 0 w 1530083"/>
                  <a:gd name="connsiteY3dup0dup1" fmla="*/ 457200 h 457200"/>
                  <a:gd name="connsiteX4dup0dup1" fmla="*/ 0 w 1530083"/>
                  <a:gd name="connsiteY4dup0dup1" fmla="*/ 0 h 457200"/>
                  <a:gd name="connsiteX0dup0dup1dup2" fmla="*/ 0 w 1542962"/>
                  <a:gd name="connsiteY0dup0dup1dup2" fmla="*/ 2575 h 457200"/>
                  <a:gd name="connsiteX1dup0dup1dup2" fmla="*/ 1542962 w 1542962"/>
                  <a:gd name="connsiteY1dup0dup1dup2" fmla="*/ 0 h 457200"/>
                  <a:gd name="connsiteX2dup0dup1dup2" fmla="*/ 1542962 w 1542962"/>
                  <a:gd name="connsiteY2dup0dup1dup2" fmla="*/ 457200 h 457200"/>
                  <a:gd name="connsiteX3dup0dup1dup2" fmla="*/ 12879 w 1542962"/>
                  <a:gd name="connsiteY3dup0dup1dup2" fmla="*/ 457200 h 457200"/>
                  <a:gd name="connsiteX4dup0dup1dup2" fmla="*/ 0 w 1542962"/>
                  <a:gd name="connsiteY4dup0dup1dup2" fmla="*/ 2575 h 457200"/>
                  <a:gd name="connsiteX0dup0dup1dup2dup3" fmla="*/ 2576 w 1545538"/>
                  <a:gd name="connsiteY0dup0dup1dup2dup3" fmla="*/ 2575 h 457200"/>
                  <a:gd name="connsiteX1dup0dup1dup2dup3" fmla="*/ 1545538 w 1545538"/>
                  <a:gd name="connsiteY1dup0dup1dup2dup3" fmla="*/ 0 h 457200"/>
                  <a:gd name="connsiteX2dup0dup1dup2dup3" fmla="*/ 1545538 w 1545538"/>
                  <a:gd name="connsiteY2dup0dup1dup2dup3" fmla="*/ 457200 h 457200"/>
                  <a:gd name="connsiteX3dup0dup1dup2dup3" fmla="*/ 0 w 1545538"/>
                  <a:gd name="connsiteY3dup0dup1dup2dup3" fmla="*/ 457200 h 457200"/>
                  <a:gd name="connsiteX4dup0dup1dup2dup3" fmla="*/ 2576 w 1545538"/>
                  <a:gd name="connsiteY4dup0dup1dup2dup3" fmla="*/ 2575 h 457200"/>
                </a:gdLst>
                <a:ahLst/>
                <a:cxnLst>
                  <a:cxn ang="0">
                    <a:pos x="connsiteX0dup0dup1dup2dup3" y="connsiteY0dup0dup1dup2dup3"/>
                  </a:cxn>
                  <a:cxn ang="0">
                    <a:pos x="connsiteX1dup0dup1dup2dup3" y="connsiteY1dup0dup1dup2dup3"/>
                  </a:cxn>
                  <a:cxn ang="0">
                    <a:pos x="connsiteX2dup0dup1dup2dup3" y="connsiteY2dup0dup1dup2dup3"/>
                  </a:cxn>
                  <a:cxn ang="0">
                    <a:pos x="connsiteX3dup0dup1dup2dup3" y="connsiteY3dup0dup1dup2dup3"/>
                  </a:cxn>
                  <a:cxn ang="0">
                    <a:pos x="connsiteX4dup0dup1dup2dup3" y="connsiteY4dup0dup1dup2dup3"/>
                  </a:cxn>
                </a:cxnLst>
                <a:rect l="l" t="t" r="r" b="b"/>
                <a:pathLst>
                  <a:path w="1545538" h="457200">
                    <a:moveTo>
                      <a:pt x="2576" y="2575"/>
                    </a:moveTo>
                    <a:lnTo>
                      <a:pt x="1545538" y="0"/>
                    </a:lnTo>
                    <a:lnTo>
                      <a:pt x="1545538" y="457200"/>
                    </a:lnTo>
                    <a:lnTo>
                      <a:pt x="0" y="457200"/>
                    </a:lnTo>
                    <a:cubicBezTo>
                      <a:pt x="121920" y="232756"/>
                      <a:pt x="46910" y="116183"/>
                      <a:pt x="2576" y="2575"/>
                    </a:cubicBezTo>
                    <a:close/>
                  </a:path>
                </a:pathLst>
              </a:custGeom>
              <a:grpFill/>
              <a:ln>
                <a:solidFill>
                  <a:srgbClr val="FF0000"/>
                </a:solidFill>
              </a:ln>
            </p:spPr>
            <p:txBody>
              <a:bodyPr wrap="square" rtlCol="0" anchor="t">
                <a:noAutofit/>
              </a:bodyPr>
              <a:lstStyle/>
              <a:p>
                <a:pPr marL="173038">
                  <a:lnSpc>
                    <a:spcPct val="85000"/>
                  </a:lnSpc>
                </a:pPr>
                <a:r>
                  <a:rPr lang="en-US" sz="1600" b="1" kern="1000" smtClean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Segoe UI" panose="020B0502040204020203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Mobile </a:t>
                </a:r>
              </a:p>
              <a:p>
                <a:pPr marL="173038">
                  <a:lnSpc>
                    <a:spcPct val="85000"/>
                  </a:lnSpc>
                </a:pPr>
                <a:r>
                  <a:rPr lang="en-US" sz="1600" b="1" kern="1000" smtClean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Segoe UI" panose="020B0502040204020203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Platform 1</a:t>
                </a:r>
              </a:p>
            </p:txBody>
          </p:sp>
        </p:grpSp>
        <p:grpSp>
          <p:nvGrpSpPr>
            <p:cNvPr id="43" name="Group 42"/>
            <p:cNvGrpSpPr/>
            <p:nvPr/>
          </p:nvGrpSpPr>
          <p:grpSpPr>
            <a:xfrm>
              <a:off x="6902462" y="4145914"/>
              <a:ext cx="2190196" cy="727680"/>
              <a:chOff x="6819332" y="3881349"/>
              <a:chExt cx="2190196" cy="727680"/>
            </a:xfrm>
            <a:solidFill>
              <a:srgbClr val="0070C0"/>
            </a:solidFill>
          </p:grpSpPr>
          <p:sp>
            <p:nvSpPr>
              <p:cNvPr id="46" name="Rectangle 23"/>
              <p:cNvSpPr/>
              <p:nvPr/>
            </p:nvSpPr>
            <p:spPr>
              <a:xfrm>
                <a:off x="7479445" y="4015121"/>
                <a:ext cx="1530083" cy="457200"/>
              </a:xfrm>
              <a:custGeom>
                <a:avLst/>
                <a:gdLst>
                  <a:gd name="connsiteX0" fmla="*/ 0 w 1530083"/>
                  <a:gd name="connsiteY0" fmla="*/ 0 h 457200"/>
                  <a:gd name="connsiteX1" fmla="*/ 1530083 w 1530083"/>
                  <a:gd name="connsiteY1" fmla="*/ 0 h 457200"/>
                  <a:gd name="connsiteX2" fmla="*/ 1530083 w 1530083"/>
                  <a:gd name="connsiteY2" fmla="*/ 457200 h 457200"/>
                  <a:gd name="connsiteX3" fmla="*/ 0 w 1530083"/>
                  <a:gd name="connsiteY3" fmla="*/ 457200 h 457200"/>
                  <a:gd name="connsiteX4" fmla="*/ 0 w 1530083"/>
                  <a:gd name="connsiteY4" fmla="*/ 0 h 457200"/>
                  <a:gd name="connsiteX0dup0" fmla="*/ 0 w 1530083"/>
                  <a:gd name="connsiteY0dup0" fmla="*/ 0 h 457200"/>
                  <a:gd name="connsiteX1dup0" fmla="*/ 1530083 w 1530083"/>
                  <a:gd name="connsiteY1dup0" fmla="*/ 0 h 457200"/>
                  <a:gd name="connsiteX2dup0" fmla="*/ 1530083 w 1530083"/>
                  <a:gd name="connsiteY2dup0" fmla="*/ 457200 h 457200"/>
                  <a:gd name="connsiteX3dup0" fmla="*/ 0 w 1530083"/>
                  <a:gd name="connsiteY3dup0" fmla="*/ 457200 h 457200"/>
                  <a:gd name="connsiteX4dup0" fmla="*/ 0 w 1530083"/>
                  <a:gd name="connsiteY4dup0" fmla="*/ 0 h 457200"/>
                  <a:gd name="connsiteX0dup0dup1" fmla="*/ 0 w 1530083"/>
                  <a:gd name="connsiteY0dup0dup1" fmla="*/ 0 h 457200"/>
                  <a:gd name="connsiteX1dup0dup1" fmla="*/ 1530083 w 1530083"/>
                  <a:gd name="connsiteY1dup0dup1" fmla="*/ 0 h 457200"/>
                  <a:gd name="connsiteX2dup0dup1" fmla="*/ 1530083 w 1530083"/>
                  <a:gd name="connsiteY2dup0dup1" fmla="*/ 457200 h 457200"/>
                  <a:gd name="connsiteX3dup0dup1" fmla="*/ 0 w 1530083"/>
                  <a:gd name="connsiteY3dup0dup1" fmla="*/ 457200 h 457200"/>
                  <a:gd name="connsiteX4dup0dup1" fmla="*/ 0 w 1530083"/>
                  <a:gd name="connsiteY4dup0dup1" fmla="*/ 0 h 457200"/>
                </a:gdLst>
                <a:ahLst/>
                <a:cxnLst>
                  <a:cxn ang="0">
                    <a:pos x="connsiteX0dup0dup1" y="connsiteY0dup0dup1"/>
                  </a:cxn>
                  <a:cxn ang="0">
                    <a:pos x="connsiteX1dup0dup1" y="connsiteY1dup0dup1"/>
                  </a:cxn>
                  <a:cxn ang="0">
                    <a:pos x="connsiteX2dup0dup1" y="connsiteY2dup0dup1"/>
                  </a:cxn>
                  <a:cxn ang="0">
                    <a:pos x="connsiteX3dup0dup1" y="connsiteY3dup0dup1"/>
                  </a:cxn>
                  <a:cxn ang="0">
                    <a:pos x="connsiteX4dup0dup1" y="connsiteY4dup0dup1"/>
                  </a:cxn>
                </a:cxnLst>
                <a:rect l="l" t="t" r="r" b="b"/>
                <a:pathLst>
                  <a:path w="1530083" h="457200">
                    <a:moveTo>
                      <a:pt x="0" y="0"/>
                    </a:moveTo>
                    <a:lnTo>
                      <a:pt x="1530083" y="0"/>
                    </a:lnTo>
                    <a:lnTo>
                      <a:pt x="1530083" y="457200"/>
                    </a:lnTo>
                    <a:lnTo>
                      <a:pt x="0" y="457200"/>
                    </a:lnTo>
                    <a:cubicBezTo>
                      <a:pt x="121920" y="232756"/>
                      <a:pt x="44334" y="113608"/>
                      <a:pt x="0" y="0"/>
                    </a:cubicBezTo>
                    <a:close/>
                  </a:path>
                </a:pathLst>
              </a:custGeom>
              <a:grpFill/>
              <a:ln>
                <a:solidFill>
                  <a:srgbClr val="0070C0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wrap="square" rtlCol="0" anchor="ctr">
                <a:noAutofit/>
              </a:bodyPr>
              <a:lstStyle/>
              <a:p>
                <a:pPr marL="228600"/>
                <a:r>
                  <a:rPr lang="en-US" sz="1600" b="1" kern="1000" smtClean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Segoe UI" panose="020B0502040204020203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Mobile </a:t>
                </a:r>
              </a:p>
              <a:p>
                <a:pPr marL="228600"/>
                <a:r>
                  <a:rPr lang="en-US" sz="1600" b="1" kern="1000" smtClean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Segoe UI" panose="020B0502040204020203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Platform 1</a:t>
                </a:r>
              </a:p>
            </p:txBody>
          </p:sp>
          <p:sp>
            <p:nvSpPr>
              <p:cNvPr id="47" name="Oval 46"/>
              <p:cNvSpPr/>
              <p:nvPr/>
            </p:nvSpPr>
            <p:spPr>
              <a:xfrm rot="16200000">
                <a:off x="6810455" y="3890226"/>
                <a:ext cx="727680" cy="709926"/>
              </a:xfrm>
              <a:prstGeom prst="ellipse">
                <a:avLst/>
              </a:prstGeom>
              <a:noFill/>
              <a:ln w="38100">
                <a:solidFill>
                  <a:srgbClr val="0070C0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wrap="square" rtlCol="0" anchor="ctr">
                <a:noAutofit/>
              </a:bodyPr>
              <a:lstStyle/>
              <a:p>
                <a:pPr algn="ctr"/>
                <a:endParaRPr lang="en-US" b="1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/>
                </a:endParaRPr>
              </a:p>
            </p:txBody>
          </p:sp>
          <p:sp>
            <p:nvSpPr>
              <p:cNvPr id="48" name="Rectangle 23"/>
              <p:cNvSpPr/>
              <p:nvPr/>
            </p:nvSpPr>
            <p:spPr>
              <a:xfrm>
                <a:off x="7466566" y="4014562"/>
                <a:ext cx="1542962" cy="457200"/>
              </a:xfrm>
              <a:custGeom>
                <a:avLst/>
                <a:gdLst>
                  <a:gd name="connsiteX0" fmla="*/ 0 w 1530083"/>
                  <a:gd name="connsiteY0" fmla="*/ 0 h 457200"/>
                  <a:gd name="connsiteX1" fmla="*/ 1530083 w 1530083"/>
                  <a:gd name="connsiteY1" fmla="*/ 0 h 457200"/>
                  <a:gd name="connsiteX2" fmla="*/ 1530083 w 1530083"/>
                  <a:gd name="connsiteY2" fmla="*/ 457200 h 457200"/>
                  <a:gd name="connsiteX3" fmla="*/ 0 w 1530083"/>
                  <a:gd name="connsiteY3" fmla="*/ 457200 h 457200"/>
                  <a:gd name="connsiteX4" fmla="*/ 0 w 1530083"/>
                  <a:gd name="connsiteY4" fmla="*/ 0 h 457200"/>
                  <a:gd name="connsiteX0dup0" fmla="*/ 0 w 1530083"/>
                  <a:gd name="connsiteY0dup0" fmla="*/ 0 h 457200"/>
                  <a:gd name="connsiteX1dup0" fmla="*/ 1530083 w 1530083"/>
                  <a:gd name="connsiteY1dup0" fmla="*/ 0 h 457200"/>
                  <a:gd name="connsiteX2dup0" fmla="*/ 1530083 w 1530083"/>
                  <a:gd name="connsiteY2dup0" fmla="*/ 457200 h 457200"/>
                  <a:gd name="connsiteX3dup0" fmla="*/ 0 w 1530083"/>
                  <a:gd name="connsiteY3dup0" fmla="*/ 457200 h 457200"/>
                  <a:gd name="connsiteX4dup0" fmla="*/ 0 w 1530083"/>
                  <a:gd name="connsiteY4dup0" fmla="*/ 0 h 457200"/>
                  <a:gd name="connsiteX0dup0dup1" fmla="*/ 0 w 1530083"/>
                  <a:gd name="connsiteY0dup0dup1" fmla="*/ 0 h 457200"/>
                  <a:gd name="connsiteX1dup0dup1" fmla="*/ 1530083 w 1530083"/>
                  <a:gd name="connsiteY1dup0dup1" fmla="*/ 0 h 457200"/>
                  <a:gd name="connsiteX2dup0dup1" fmla="*/ 1530083 w 1530083"/>
                  <a:gd name="connsiteY2dup0dup1" fmla="*/ 457200 h 457200"/>
                  <a:gd name="connsiteX3dup0dup1" fmla="*/ 0 w 1530083"/>
                  <a:gd name="connsiteY3dup0dup1" fmla="*/ 457200 h 457200"/>
                  <a:gd name="connsiteX4dup0dup1" fmla="*/ 0 w 1530083"/>
                  <a:gd name="connsiteY4dup0dup1" fmla="*/ 0 h 457200"/>
                  <a:gd name="connsiteX0dup0dup1dup2" fmla="*/ 0 w 1542962"/>
                  <a:gd name="connsiteY0dup0dup1dup2" fmla="*/ 0 h 457200"/>
                  <a:gd name="connsiteX1dup0dup1dup2" fmla="*/ 1542962 w 1542962"/>
                  <a:gd name="connsiteY1dup0dup1dup2" fmla="*/ 0 h 457200"/>
                  <a:gd name="connsiteX2dup0dup1dup2" fmla="*/ 1542962 w 1542962"/>
                  <a:gd name="connsiteY2dup0dup1dup2" fmla="*/ 457200 h 457200"/>
                  <a:gd name="connsiteX3dup0dup1dup2" fmla="*/ 12879 w 1542962"/>
                  <a:gd name="connsiteY3dup0dup1dup2" fmla="*/ 457200 h 457200"/>
                  <a:gd name="connsiteX4dup0dup1dup2" fmla="*/ 0 w 1542962"/>
                  <a:gd name="connsiteY4dup0dup1dup2" fmla="*/ 0 h 457200"/>
                  <a:gd name="connsiteX0dup0dup1dup2dup3" fmla="*/ 0 w 1542962"/>
                  <a:gd name="connsiteY0dup0dup1dup2dup3" fmla="*/ 0 h 457200"/>
                  <a:gd name="connsiteX1dup0dup1dup2dup3" fmla="*/ 1542962 w 1542962"/>
                  <a:gd name="connsiteY1dup0dup1dup2dup3" fmla="*/ 0 h 457200"/>
                  <a:gd name="connsiteX2dup0dup1dup2dup3" fmla="*/ 1542962 w 1542962"/>
                  <a:gd name="connsiteY2dup0dup1dup2dup3" fmla="*/ 457200 h 457200"/>
                  <a:gd name="connsiteX3dup0dup1dup2dup3" fmla="*/ 0 w 1542962"/>
                  <a:gd name="connsiteY3dup0dup1dup2dup3" fmla="*/ 457200 h 457200"/>
                  <a:gd name="connsiteX4dup0dup1dup2dup3" fmla="*/ 0 w 1542962"/>
                  <a:gd name="connsiteY4dup0dup1dup2dup3" fmla="*/ 0 h 457200"/>
                </a:gdLst>
                <a:ahLst/>
                <a:cxnLst>
                  <a:cxn ang="0">
                    <a:pos x="connsiteX0dup0dup1dup2dup3" y="connsiteY0dup0dup1dup2dup3"/>
                  </a:cxn>
                  <a:cxn ang="0">
                    <a:pos x="connsiteX1dup0dup1dup2dup3" y="connsiteY1dup0dup1dup2dup3"/>
                  </a:cxn>
                  <a:cxn ang="0">
                    <a:pos x="connsiteX2dup0dup1dup2dup3" y="connsiteY2dup0dup1dup2dup3"/>
                  </a:cxn>
                  <a:cxn ang="0">
                    <a:pos x="connsiteX3dup0dup1dup2dup3" y="connsiteY3dup0dup1dup2dup3"/>
                  </a:cxn>
                  <a:cxn ang="0">
                    <a:pos x="connsiteX4dup0dup1dup2dup3" y="connsiteY4dup0dup1dup2dup3"/>
                  </a:cxn>
                </a:cxnLst>
                <a:rect l="l" t="t" r="r" b="b"/>
                <a:pathLst>
                  <a:path w="1542962" h="457200">
                    <a:moveTo>
                      <a:pt x="0" y="0"/>
                    </a:moveTo>
                    <a:lnTo>
                      <a:pt x="1542962" y="0"/>
                    </a:lnTo>
                    <a:lnTo>
                      <a:pt x="1542962" y="457200"/>
                    </a:lnTo>
                    <a:lnTo>
                      <a:pt x="0" y="457200"/>
                    </a:lnTo>
                    <a:cubicBezTo>
                      <a:pt x="121920" y="232756"/>
                      <a:pt x="44334" y="113608"/>
                      <a:pt x="0" y="0"/>
                    </a:cubicBezTo>
                    <a:close/>
                  </a:path>
                </a:pathLst>
              </a:custGeom>
              <a:grpFill/>
              <a:ln>
                <a:solidFill>
                  <a:srgbClr val="0070C0"/>
                </a:solidFill>
              </a:ln>
            </p:spPr>
            <p:txBody>
              <a:bodyPr wrap="square" rtlCol="0" anchor="t">
                <a:noAutofit/>
              </a:bodyPr>
              <a:lstStyle/>
              <a:p>
                <a:pPr marL="173038">
                  <a:lnSpc>
                    <a:spcPct val="85000"/>
                  </a:lnSpc>
                </a:pPr>
                <a:r>
                  <a:rPr lang="en-US" sz="1600" b="1" kern="1000" smtClean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Segoe UI" panose="020B0502040204020203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Mobile </a:t>
                </a:r>
              </a:p>
              <a:p>
                <a:pPr marL="173038">
                  <a:lnSpc>
                    <a:spcPct val="85000"/>
                  </a:lnSpc>
                </a:pPr>
                <a:r>
                  <a:rPr lang="en-US" sz="1600" b="1" kern="1000" smtClean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Segoe UI" panose="020B0502040204020203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Platform 2</a:t>
                </a:r>
              </a:p>
            </p:txBody>
          </p:sp>
        </p:grpSp>
        <p:sp>
          <p:nvSpPr>
            <p:cNvPr id="44" name="Rectangle 43"/>
            <p:cNvSpPr/>
            <p:nvPr/>
          </p:nvSpPr>
          <p:spPr>
            <a:xfrm>
              <a:off x="1358130" y="6061145"/>
              <a:ext cx="3534873" cy="406400"/>
            </a:xfrm>
            <a:prstGeom prst="rect">
              <a:avLst/>
            </a:prstGeom>
            <a:solidFill>
              <a:schemeClr val="accent1"/>
            </a:solidFill>
            <a:ln w="9525" cap="flat" algn="ctr">
              <a:noFill/>
              <a:prstDash val="soli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smtClean="0">
                  <a:solidFill>
                    <a:schemeClr val="bg2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Location Determination System</a:t>
              </a: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181185" y="4789714"/>
              <a:ext cx="1176946" cy="406400"/>
            </a:xfrm>
            <a:prstGeom prst="rect">
              <a:avLst/>
            </a:prstGeom>
            <a:solidFill>
              <a:schemeClr val="accent1"/>
            </a:solidFill>
            <a:ln w="9525" cap="flat" algn="ctr">
              <a:noFill/>
              <a:prstDash val="soli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smtClean="0">
                  <a:solidFill>
                    <a:schemeClr val="bg2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Database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5049126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323528" y="404664"/>
            <a:ext cx="8413750" cy="5688631"/>
          </a:xfrm>
        </p:spPr>
        <p:txBody>
          <a:bodyPr/>
          <a:lstStyle/>
          <a:p>
            <a:pPr marL="0" indent="0">
              <a:buNone/>
            </a:pPr>
            <a:r>
              <a:rPr lang="en-US" sz="1400" dirty="0"/>
              <a:t>14. A method of determining the location of </a:t>
            </a:r>
            <a:r>
              <a:rPr lang="en-US" sz="1400" dirty="0">
                <a:solidFill>
                  <a:srgbClr val="FF0000"/>
                </a:solidFill>
              </a:rPr>
              <a:t>mobile platforms</a:t>
            </a:r>
            <a:r>
              <a:rPr lang="en-US" sz="1400" dirty="0"/>
              <a:t>, said mobile platforms between them being locatable by a plurality of </a:t>
            </a:r>
            <a:r>
              <a:rPr lang="en-US" sz="1400" dirty="0">
                <a:solidFill>
                  <a:srgbClr val="FF0000"/>
                </a:solidFill>
              </a:rPr>
              <a:t>remote tracking systems</a:t>
            </a:r>
            <a:r>
              <a:rPr lang="en-US" sz="1400" dirty="0"/>
              <a:t>, each which is adapted to determine the location of a respective mobile platform according to a property that is predetermined for each mobile platform, the method comprising:</a:t>
            </a:r>
          </a:p>
          <a:p>
            <a:pPr marL="0" indent="0">
              <a:buNone/>
            </a:pPr>
            <a:r>
              <a:rPr lang="en-US" sz="1400" dirty="0" smtClean="0"/>
              <a:t>	(</a:t>
            </a:r>
            <a:r>
              <a:rPr lang="en-US" sz="1400" dirty="0"/>
              <a:t>a) </a:t>
            </a:r>
            <a:r>
              <a:rPr lang="en-US" sz="1400" dirty="0">
                <a:solidFill>
                  <a:schemeClr val="accent2"/>
                </a:solidFill>
              </a:rPr>
              <a:t>accepting inputs </a:t>
            </a:r>
            <a:r>
              <a:rPr lang="en-US" sz="1400" dirty="0"/>
              <a:t>from a subscriber identifying one or more </a:t>
            </a:r>
            <a:r>
              <a:rPr lang="en-US" sz="1400" dirty="0">
                <a:solidFill>
                  <a:srgbClr val="FF0000"/>
                </a:solidFill>
              </a:rPr>
              <a:t>mobile </a:t>
            </a:r>
            <a:r>
              <a:rPr lang="en-US" sz="1400" dirty="0" smtClean="0">
                <a:solidFill>
                  <a:srgbClr val="FF0000"/>
                </a:solidFill>
              </a:rPr>
              <a:t>	platforms </a:t>
            </a:r>
            <a:r>
              <a:rPr lang="en-US" sz="1400" dirty="0"/>
              <a:t>to be located; </a:t>
            </a:r>
          </a:p>
          <a:p>
            <a:pPr marL="0" indent="0">
              <a:buNone/>
            </a:pPr>
            <a:r>
              <a:rPr lang="en-US" sz="1400" dirty="0" smtClean="0"/>
              <a:t>	(</a:t>
            </a:r>
            <a:r>
              <a:rPr lang="en-US" sz="1400" dirty="0"/>
              <a:t>b) </a:t>
            </a:r>
            <a:r>
              <a:rPr lang="en-US" sz="1400" dirty="0">
                <a:solidFill>
                  <a:schemeClr val="accent2"/>
                </a:solidFill>
              </a:rPr>
              <a:t>determining for each mobile platform </a:t>
            </a:r>
            <a:r>
              <a:rPr lang="en-US" sz="1400" dirty="0"/>
              <a:t>one of the </a:t>
            </a:r>
            <a:r>
              <a:rPr lang="en-US" sz="1400" dirty="0">
                <a:solidFill>
                  <a:srgbClr val="FF0000"/>
                </a:solidFill>
              </a:rPr>
              <a:t>remote tracking </a:t>
            </a:r>
            <a:r>
              <a:rPr lang="en-US" sz="1400" dirty="0" smtClean="0">
                <a:solidFill>
                  <a:srgbClr val="FF0000"/>
                </a:solidFill>
              </a:rPr>
              <a:t>systems </a:t>
            </a:r>
            <a:r>
              <a:rPr lang="en-US" sz="1400" dirty="0" smtClean="0"/>
              <a:t>that </a:t>
            </a:r>
            <a:r>
              <a:rPr lang="en-US" sz="1400" dirty="0"/>
              <a:t>is capable of locating said </a:t>
            </a:r>
            <a:r>
              <a:rPr lang="en-US" sz="1400" dirty="0">
                <a:solidFill>
                  <a:srgbClr val="FF0000"/>
                </a:solidFill>
              </a:rPr>
              <a:t>mobile platform</a:t>
            </a:r>
            <a:r>
              <a:rPr lang="en-US" sz="1400" dirty="0"/>
              <a:t>; </a:t>
            </a:r>
            <a:endParaRPr lang="en-US" sz="1400" dirty="0" smtClean="0"/>
          </a:p>
          <a:p>
            <a:pPr marL="0" indent="0">
              <a:buNone/>
            </a:pPr>
            <a:r>
              <a:rPr lang="en-US" sz="1400" dirty="0"/>
              <a:t>	</a:t>
            </a:r>
            <a:r>
              <a:rPr lang="en-US" sz="1400" dirty="0" smtClean="0"/>
              <a:t>(</a:t>
            </a:r>
            <a:r>
              <a:rPr lang="en-US" sz="1400" dirty="0"/>
              <a:t>c) </a:t>
            </a:r>
            <a:r>
              <a:rPr lang="en-US" sz="1400" dirty="0">
                <a:solidFill>
                  <a:schemeClr val="accent2"/>
                </a:solidFill>
              </a:rPr>
              <a:t>communicating the identity </a:t>
            </a:r>
            <a:r>
              <a:rPr lang="en-US" sz="1400" dirty="0"/>
              <a:t>of the one or more </a:t>
            </a:r>
            <a:r>
              <a:rPr lang="en-US" sz="1400" dirty="0">
                <a:solidFill>
                  <a:srgbClr val="FF0000"/>
                </a:solidFill>
              </a:rPr>
              <a:t>mobile platforms </a:t>
            </a:r>
            <a:r>
              <a:rPr lang="en-US" sz="1400" dirty="0"/>
              <a:t>to </a:t>
            </a:r>
            <a:r>
              <a:rPr lang="en-US" sz="1400" dirty="0" smtClean="0"/>
              <a:t>be located </a:t>
            </a:r>
            <a:r>
              <a:rPr lang="en-US" sz="1400" dirty="0"/>
              <a:t>to the determined </a:t>
            </a:r>
            <a:r>
              <a:rPr lang="en-US" sz="1400" dirty="0">
                <a:solidFill>
                  <a:srgbClr val="FF0000"/>
                </a:solidFill>
              </a:rPr>
              <a:t>remote tracking system(s)</a:t>
            </a:r>
            <a:r>
              <a:rPr lang="en-US" sz="1400" dirty="0"/>
              <a:t>; </a:t>
            </a:r>
            <a:endParaRPr lang="en-US" sz="1400" dirty="0" smtClean="0"/>
          </a:p>
          <a:p>
            <a:pPr marL="0" indent="0">
              <a:buNone/>
            </a:pPr>
            <a:r>
              <a:rPr lang="en-US" sz="1400" dirty="0"/>
              <a:t>	</a:t>
            </a:r>
            <a:r>
              <a:rPr lang="en-US" sz="1400" dirty="0" smtClean="0"/>
              <a:t>(</a:t>
            </a:r>
            <a:r>
              <a:rPr lang="en-US" sz="1400" dirty="0"/>
              <a:t>d) </a:t>
            </a:r>
            <a:r>
              <a:rPr lang="en-US" sz="1400" dirty="0">
                <a:solidFill>
                  <a:schemeClr val="accent2"/>
                </a:solidFill>
              </a:rPr>
              <a:t>receiving the location </a:t>
            </a:r>
            <a:r>
              <a:rPr lang="en-US" sz="1400" dirty="0"/>
              <a:t>of each </a:t>
            </a:r>
            <a:r>
              <a:rPr lang="en-US" sz="1400" dirty="0">
                <a:solidFill>
                  <a:srgbClr val="FF0000"/>
                </a:solidFill>
              </a:rPr>
              <a:t>mobile platform </a:t>
            </a:r>
            <a:r>
              <a:rPr lang="en-US" sz="1400" dirty="0"/>
              <a:t>from the </a:t>
            </a:r>
            <a:r>
              <a:rPr lang="en-US" sz="1400" dirty="0" smtClean="0"/>
              <a:t>respective</a:t>
            </a:r>
            <a:r>
              <a:rPr lang="en-US" sz="1400" dirty="0"/>
              <a:t> </a:t>
            </a:r>
            <a:r>
              <a:rPr lang="en-US" sz="1400" dirty="0" smtClean="0">
                <a:solidFill>
                  <a:srgbClr val="FF0000"/>
                </a:solidFill>
              </a:rPr>
              <a:t>remote </a:t>
            </a:r>
            <a:r>
              <a:rPr lang="en-US" sz="1400" dirty="0">
                <a:solidFill>
                  <a:srgbClr val="FF0000"/>
                </a:solidFill>
              </a:rPr>
              <a:t>tracking system</a:t>
            </a:r>
            <a:r>
              <a:rPr lang="en-US" sz="1400" dirty="0"/>
              <a:t>; and </a:t>
            </a:r>
          </a:p>
          <a:p>
            <a:pPr marL="0" indent="0">
              <a:buNone/>
            </a:pPr>
            <a:r>
              <a:rPr lang="en-US" sz="1400" dirty="0" smtClean="0"/>
              <a:t>	(</a:t>
            </a:r>
            <a:r>
              <a:rPr lang="en-US" sz="1400" dirty="0"/>
              <a:t>e) </a:t>
            </a:r>
            <a:r>
              <a:rPr lang="en-US" sz="1400" dirty="0" smtClean="0">
                <a:solidFill>
                  <a:schemeClr val="accent2"/>
                </a:solidFill>
              </a:rPr>
              <a:t>transmitting </a:t>
            </a:r>
            <a:r>
              <a:rPr lang="en-US" sz="1400" dirty="0">
                <a:solidFill>
                  <a:schemeClr val="accent2"/>
                </a:solidFill>
              </a:rPr>
              <a:t>the location </a:t>
            </a:r>
            <a:r>
              <a:rPr lang="en-US" sz="1400" dirty="0"/>
              <a:t>of each </a:t>
            </a:r>
            <a:r>
              <a:rPr lang="en-US" sz="1400" dirty="0">
                <a:solidFill>
                  <a:srgbClr val="FF0000"/>
                </a:solidFill>
              </a:rPr>
              <a:t>mobile platform </a:t>
            </a:r>
            <a:r>
              <a:rPr lang="en-US" sz="1400" dirty="0"/>
              <a:t>to said subscriber. </a:t>
            </a:r>
            <a:endParaRPr lang="en-US" sz="1400" dirty="0" smtClean="0"/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r>
              <a:rPr lang="en-US" sz="1400" dirty="0" smtClean="0"/>
              <a:t>14.</a:t>
            </a:r>
            <a:r>
              <a:rPr lang="zh-CN" altLang="en-US" sz="1400" dirty="0" smtClean="0"/>
              <a:t> 一</a:t>
            </a:r>
            <a:r>
              <a:rPr lang="zh-CN" altLang="en-US" sz="1400" dirty="0"/>
              <a:t>种确定</a:t>
            </a:r>
            <a:r>
              <a:rPr lang="zh-CN" altLang="en-US" sz="1400" dirty="0" smtClean="0">
                <a:solidFill>
                  <a:srgbClr val="FF0000"/>
                </a:solidFill>
              </a:rPr>
              <a:t>移动平台</a:t>
            </a:r>
            <a:r>
              <a:rPr lang="zh-CN" altLang="en-US" sz="1400" dirty="0">
                <a:solidFill>
                  <a:srgbClr val="FF0000"/>
                </a:solidFill>
              </a:rPr>
              <a:t>位置</a:t>
            </a:r>
            <a:r>
              <a:rPr lang="zh-CN" altLang="en-US" sz="1400" dirty="0"/>
              <a:t>的方法</a:t>
            </a:r>
            <a:r>
              <a:rPr lang="zh-CN" altLang="en-US" sz="1400" dirty="0" smtClean="0"/>
              <a:t>，移动平台间有多</a:t>
            </a:r>
            <a:r>
              <a:rPr lang="zh-CN" altLang="en-US" sz="1400" dirty="0"/>
              <a:t>个</a:t>
            </a:r>
            <a:r>
              <a:rPr lang="zh-CN" altLang="en-US" sz="1400" dirty="0">
                <a:solidFill>
                  <a:srgbClr val="FF0000"/>
                </a:solidFill>
              </a:rPr>
              <a:t>远程跟踪系统</a:t>
            </a:r>
            <a:r>
              <a:rPr lang="zh-CN" altLang="en-US" sz="1400" dirty="0" smtClean="0"/>
              <a:t>，每个</a:t>
            </a:r>
            <a:r>
              <a:rPr lang="zh-CN" altLang="en-US" sz="1400" dirty="0"/>
              <a:t>移动</a:t>
            </a:r>
            <a:r>
              <a:rPr lang="zh-CN" altLang="en-US" sz="1400" dirty="0" smtClean="0"/>
              <a:t>平台根据预定</a:t>
            </a:r>
            <a:r>
              <a:rPr lang="zh-CN" altLang="en-US" sz="1400" dirty="0"/>
              <a:t>的属性确定各自的移动平台的位置，该方法包括：</a:t>
            </a:r>
          </a:p>
          <a:p>
            <a:pPr marL="0" indent="0">
              <a:buNone/>
            </a:pPr>
            <a:r>
              <a:rPr lang="en-US" sz="1400" dirty="0" smtClean="0"/>
              <a:t>        (</a:t>
            </a:r>
            <a:r>
              <a:rPr lang="en-US" sz="1400" dirty="0"/>
              <a:t>a)</a:t>
            </a:r>
            <a:r>
              <a:rPr lang="zh-CN" altLang="en-US" sz="1400" dirty="0">
                <a:solidFill>
                  <a:srgbClr val="0070C0"/>
                </a:solidFill>
              </a:rPr>
              <a:t>接受</a:t>
            </a:r>
            <a:r>
              <a:rPr lang="zh-CN" altLang="en-US" sz="1400" dirty="0"/>
              <a:t>来自用户识别一个或多个</a:t>
            </a:r>
            <a:r>
              <a:rPr lang="zh-CN" altLang="en-US" sz="1400" dirty="0">
                <a:solidFill>
                  <a:srgbClr val="FF0000"/>
                </a:solidFill>
              </a:rPr>
              <a:t>移动平台</a:t>
            </a:r>
            <a:r>
              <a:rPr lang="zh-CN" altLang="en-US" sz="1400" dirty="0"/>
              <a:t>位置</a:t>
            </a:r>
            <a:r>
              <a:rPr lang="zh-CN" altLang="en-US" sz="1400" dirty="0">
                <a:solidFill>
                  <a:srgbClr val="0070C0"/>
                </a:solidFill>
              </a:rPr>
              <a:t>输入</a:t>
            </a:r>
            <a:endParaRPr lang="en-US" sz="1400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en-US" sz="1400" dirty="0" smtClean="0"/>
              <a:t>        (</a:t>
            </a:r>
            <a:r>
              <a:rPr lang="en-US" sz="1400" dirty="0"/>
              <a:t>b)</a:t>
            </a:r>
            <a:r>
              <a:rPr lang="zh-CN" altLang="en-US" sz="1400" dirty="0"/>
              <a:t>每一个</a:t>
            </a:r>
            <a:r>
              <a:rPr lang="zh-CN" altLang="en-US" sz="1400" dirty="0">
                <a:solidFill>
                  <a:srgbClr val="FF0000"/>
                </a:solidFill>
              </a:rPr>
              <a:t>移动平台</a:t>
            </a:r>
            <a:r>
              <a:rPr lang="zh-CN" altLang="en-US" sz="1400" dirty="0"/>
              <a:t>的</a:t>
            </a:r>
            <a:r>
              <a:rPr lang="zh-CN" altLang="en-US" sz="1400" dirty="0">
                <a:solidFill>
                  <a:srgbClr val="FF0000"/>
                </a:solidFill>
              </a:rPr>
              <a:t>远程跟踪系统</a:t>
            </a:r>
            <a:r>
              <a:rPr lang="zh-CN" altLang="en-US" sz="1400" dirty="0"/>
              <a:t>，能够定位</a:t>
            </a:r>
            <a:r>
              <a:rPr lang="zh-CN" altLang="en-US" sz="1400" dirty="0">
                <a:solidFill>
                  <a:srgbClr val="0070C0"/>
                </a:solidFill>
              </a:rPr>
              <a:t>确定该移动平台</a:t>
            </a:r>
            <a:endParaRPr lang="en-US" sz="1400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en-US" sz="1400" dirty="0" smtClean="0"/>
              <a:t>        (</a:t>
            </a:r>
            <a:r>
              <a:rPr lang="en-US" sz="1400" dirty="0"/>
              <a:t>c)</a:t>
            </a:r>
            <a:r>
              <a:rPr lang="zh-CN" altLang="en-US" sz="1400" dirty="0">
                <a:solidFill>
                  <a:srgbClr val="0070C0"/>
                </a:solidFill>
              </a:rPr>
              <a:t>沟通</a:t>
            </a:r>
            <a:r>
              <a:rPr lang="zh-CN" altLang="en-US" sz="1400" dirty="0"/>
              <a:t>的一个或多个</a:t>
            </a:r>
            <a:r>
              <a:rPr lang="zh-CN" altLang="en-US" sz="1400" dirty="0">
                <a:solidFill>
                  <a:srgbClr val="FF0000"/>
                </a:solidFill>
              </a:rPr>
              <a:t>移动平台</a:t>
            </a:r>
            <a:r>
              <a:rPr lang="zh-CN" altLang="en-US" sz="1400" dirty="0"/>
              <a:t>位置的</a:t>
            </a:r>
            <a:r>
              <a:rPr lang="zh-CN" altLang="en-US" sz="1400" dirty="0">
                <a:solidFill>
                  <a:srgbClr val="0070C0"/>
                </a:solidFill>
              </a:rPr>
              <a:t>确定</a:t>
            </a:r>
            <a:r>
              <a:rPr lang="zh-CN" altLang="en-US" sz="1400" dirty="0">
                <a:solidFill>
                  <a:srgbClr val="FF0000"/>
                </a:solidFill>
              </a:rPr>
              <a:t>远程跟踪系统</a:t>
            </a:r>
            <a:r>
              <a:rPr lang="zh-CN" altLang="en-US" sz="1400" dirty="0"/>
              <a:t>的身份</a:t>
            </a:r>
            <a:endParaRPr lang="en-US" sz="1400" dirty="0"/>
          </a:p>
          <a:p>
            <a:pPr marL="0" indent="0">
              <a:buNone/>
            </a:pPr>
            <a:r>
              <a:rPr lang="en-US" sz="1400" dirty="0" smtClean="0"/>
              <a:t>        (</a:t>
            </a:r>
            <a:r>
              <a:rPr lang="en-US" sz="1400" dirty="0"/>
              <a:t>d)</a:t>
            </a:r>
            <a:r>
              <a:rPr lang="zh-CN" altLang="en-US" sz="1400" dirty="0"/>
              <a:t>从各自的</a:t>
            </a:r>
            <a:r>
              <a:rPr lang="zh-CN" altLang="en-US" sz="1400" dirty="0">
                <a:solidFill>
                  <a:srgbClr val="FF0000"/>
                </a:solidFill>
              </a:rPr>
              <a:t>远程跟踪系统</a:t>
            </a:r>
            <a:r>
              <a:rPr lang="zh-CN" altLang="en-US" sz="1400" dirty="0">
                <a:solidFill>
                  <a:srgbClr val="0070C0"/>
                </a:solidFill>
              </a:rPr>
              <a:t>接收</a:t>
            </a:r>
            <a:r>
              <a:rPr lang="zh-CN" altLang="en-US" sz="1400" dirty="0"/>
              <a:t>各</a:t>
            </a:r>
            <a:r>
              <a:rPr lang="zh-CN" altLang="en-US" sz="1400" dirty="0">
                <a:solidFill>
                  <a:srgbClr val="FF0000"/>
                </a:solidFill>
              </a:rPr>
              <a:t>移动平台</a:t>
            </a:r>
            <a:r>
              <a:rPr lang="zh-CN" altLang="en-US" sz="1400" dirty="0"/>
              <a:t>的</a:t>
            </a:r>
            <a:r>
              <a:rPr lang="zh-CN" altLang="en-US" sz="1400" dirty="0">
                <a:solidFill>
                  <a:srgbClr val="0070C0"/>
                </a:solidFill>
              </a:rPr>
              <a:t>位置</a:t>
            </a:r>
            <a:endParaRPr lang="en-US" sz="1400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en-US" sz="1400" dirty="0" smtClean="0"/>
              <a:t>        (</a:t>
            </a:r>
            <a:r>
              <a:rPr lang="en-US" sz="1400" dirty="0"/>
              <a:t>e)</a:t>
            </a:r>
            <a:r>
              <a:rPr lang="zh-CN" altLang="en-US" sz="1400" dirty="0">
                <a:solidFill>
                  <a:srgbClr val="0070C0"/>
                </a:solidFill>
              </a:rPr>
              <a:t>传输</a:t>
            </a:r>
            <a:r>
              <a:rPr lang="zh-CN" altLang="en-US" sz="1400" dirty="0"/>
              <a:t>各</a:t>
            </a:r>
            <a:r>
              <a:rPr lang="zh-CN" altLang="en-US" sz="1400" dirty="0">
                <a:solidFill>
                  <a:srgbClr val="FF0000"/>
                </a:solidFill>
              </a:rPr>
              <a:t>移动平台</a:t>
            </a:r>
            <a:r>
              <a:rPr lang="zh-CN" altLang="en-US" sz="1400" dirty="0"/>
              <a:t>的</a:t>
            </a:r>
            <a:r>
              <a:rPr lang="zh-CN" altLang="en-US" sz="1400" dirty="0">
                <a:solidFill>
                  <a:srgbClr val="0070C0"/>
                </a:solidFill>
              </a:rPr>
              <a:t>位置</a:t>
            </a:r>
            <a:r>
              <a:rPr lang="zh-CN" altLang="en-US" sz="1400" dirty="0"/>
              <a:t>来表示用户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3926952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5125" y="365125"/>
            <a:ext cx="8421688" cy="400110"/>
          </a:xfrm>
        </p:spPr>
        <p:txBody>
          <a:bodyPr/>
          <a:lstStyle/>
          <a:p>
            <a:r>
              <a:rPr lang="en-US" dirty="0" smtClean="0"/>
              <a:t>Overview </a:t>
            </a:r>
            <a:r>
              <a:rPr lang="zh-CN" altLang="en-US" dirty="0" smtClean="0"/>
              <a:t>概述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sz="2000" dirty="0" smtClean="0"/>
              <a:t>Post-AIA </a:t>
            </a:r>
            <a:r>
              <a:rPr lang="en-US" sz="2000" dirty="0" err="1" smtClean="0"/>
              <a:t>Reivew</a:t>
            </a:r>
            <a:r>
              <a:rPr lang="en-US" sz="2000" dirty="0" err="1"/>
              <a:t>s</a:t>
            </a:r>
            <a:r>
              <a:rPr lang="en-US" sz="2000" dirty="0" smtClean="0"/>
              <a:t> (Overview)</a:t>
            </a:r>
          </a:p>
          <a:p>
            <a:endParaRPr lang="en-US" sz="2000" dirty="0" smtClean="0"/>
          </a:p>
          <a:p>
            <a:endParaRPr lang="en-US" sz="2000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1800" i="1" dirty="0"/>
              <a:t>Ex Parte </a:t>
            </a:r>
            <a:r>
              <a:rPr lang="en-US" sz="1800" dirty="0"/>
              <a:t>Reexamination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1800" i="1" dirty="0"/>
              <a:t>Inter </a:t>
            </a:r>
            <a:r>
              <a:rPr lang="en-US" sz="1800" i="1" dirty="0" err="1"/>
              <a:t>Partes</a:t>
            </a:r>
            <a:r>
              <a:rPr lang="en-US" sz="1800" i="1" dirty="0"/>
              <a:t> </a:t>
            </a:r>
            <a:r>
              <a:rPr lang="en-US" sz="1800" dirty="0"/>
              <a:t>Review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1800" dirty="0"/>
              <a:t>Covered Business Method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1800" dirty="0"/>
              <a:t>Post Grant </a:t>
            </a:r>
            <a:r>
              <a:rPr lang="en-US" sz="1800" dirty="0" smtClean="0"/>
              <a:t>Review</a:t>
            </a:r>
          </a:p>
          <a:p>
            <a:pPr marL="185737" lvl="1" indent="0">
              <a:buNone/>
            </a:pPr>
            <a:endParaRPr lang="en-US" sz="1800" dirty="0"/>
          </a:p>
          <a:p>
            <a:r>
              <a:rPr lang="en-US" sz="2000" dirty="0" smtClean="0"/>
              <a:t>Statistics</a:t>
            </a:r>
          </a:p>
          <a:p>
            <a:r>
              <a:rPr lang="en-US" sz="2000" dirty="0" smtClean="0"/>
              <a:t>Petitioner </a:t>
            </a:r>
            <a:r>
              <a:rPr lang="en-US" sz="2000" dirty="0"/>
              <a:t>and Patent Owner </a:t>
            </a:r>
            <a:r>
              <a:rPr lang="en-US" sz="2000" dirty="0" smtClean="0"/>
              <a:t>Strategies</a:t>
            </a:r>
          </a:p>
          <a:p>
            <a:r>
              <a:rPr lang="en-US" sz="2000" dirty="0" smtClean="0"/>
              <a:t>Case </a:t>
            </a:r>
            <a:r>
              <a:rPr lang="en-US" sz="2000" dirty="0"/>
              <a:t>Studies</a:t>
            </a:r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altLang="zh-CN" sz="2000" dirty="0" smtClean="0"/>
              <a:t>《</a:t>
            </a:r>
            <a:r>
              <a:rPr lang="zh-CN" altLang="en-US" sz="2000" dirty="0" smtClean="0"/>
              <a:t>美国发明法案</a:t>
            </a:r>
            <a:r>
              <a:rPr lang="en-US" altLang="zh-CN" sz="2000" dirty="0" smtClean="0"/>
              <a:t>》</a:t>
            </a:r>
            <a:r>
              <a:rPr lang="zh-CN" altLang="en-US" sz="2000" dirty="0" smtClean="0"/>
              <a:t>颁布后复审程序（概况）</a:t>
            </a:r>
            <a:endParaRPr lang="en-US" altLang="zh-CN" sz="2000" dirty="0"/>
          </a:p>
          <a:p>
            <a:endParaRPr lang="en-US" altLang="zh-CN" dirty="0" smtClean="0"/>
          </a:p>
          <a:p>
            <a:pPr lvl="1">
              <a:buFont typeface="Wingdings" panose="05000000000000000000" pitchFamily="2" charset="2"/>
              <a:buChar char="Ø"/>
            </a:pPr>
            <a:r>
              <a:rPr lang="zh-CN" altLang="en-US" sz="1800" dirty="0" smtClean="0"/>
              <a:t>单方复审</a:t>
            </a:r>
            <a:endParaRPr lang="en-US" altLang="zh-CN" sz="1800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zh-CN" altLang="en-US" sz="1800" dirty="0"/>
              <a:t>第三</a:t>
            </a:r>
            <a:r>
              <a:rPr lang="zh-CN" altLang="en-US" sz="1800" dirty="0" smtClean="0"/>
              <a:t>方复审</a:t>
            </a:r>
            <a:endParaRPr lang="en-US" altLang="zh-CN" sz="1800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zh-CN" altLang="en-US" sz="1800" dirty="0" smtClean="0">
                <a:solidFill>
                  <a:schemeClr val="tx1">
                    <a:lumMod val="50000"/>
                  </a:schemeClr>
                </a:solidFill>
              </a:rPr>
              <a:t>涵盖商业方法</a:t>
            </a:r>
            <a:endParaRPr lang="en-US" altLang="zh-CN" sz="1800" dirty="0" smtClean="0">
              <a:solidFill>
                <a:schemeClr val="tx1">
                  <a:lumMod val="50000"/>
                </a:schemeClr>
              </a:solidFill>
            </a:endParaRPr>
          </a:p>
          <a:p>
            <a:pPr lvl="1">
              <a:buFont typeface="Wingdings" panose="05000000000000000000" pitchFamily="2" charset="2"/>
              <a:buChar char="Ø"/>
            </a:pPr>
            <a:r>
              <a:rPr lang="zh-CN" altLang="en-US" sz="1800" dirty="0" smtClean="0">
                <a:solidFill>
                  <a:schemeClr val="tx1">
                    <a:lumMod val="50000"/>
                  </a:schemeClr>
                </a:solidFill>
              </a:rPr>
              <a:t>授权后复审</a:t>
            </a:r>
            <a:endParaRPr lang="en-US" altLang="zh-CN" sz="1800" dirty="0" smtClean="0">
              <a:solidFill>
                <a:schemeClr val="tx1">
                  <a:lumMod val="50000"/>
                </a:schemeClr>
              </a:solidFill>
            </a:endParaRPr>
          </a:p>
          <a:p>
            <a:pPr lvl="1">
              <a:buFont typeface="Wingdings" panose="05000000000000000000" pitchFamily="2" charset="2"/>
              <a:buChar char="Ø"/>
            </a:pPr>
            <a:endParaRPr lang="en-US" altLang="zh-CN" sz="1800" dirty="0"/>
          </a:p>
          <a:p>
            <a:pPr>
              <a:lnSpc>
                <a:spcPts val="2900"/>
              </a:lnSpc>
            </a:pPr>
            <a:r>
              <a:rPr lang="zh-CN" altLang="en-US" sz="1800" dirty="0">
                <a:solidFill>
                  <a:schemeClr val="tx1">
                    <a:lumMod val="50000"/>
                  </a:schemeClr>
                </a:solidFill>
                <a:latin typeface="宋体"/>
                <a:ea typeface="宋体"/>
                <a:cs typeface="宋体"/>
              </a:rPr>
              <a:t>统计数据</a:t>
            </a:r>
            <a:endParaRPr lang="en-US" altLang="zh-CN" sz="1800" dirty="0">
              <a:solidFill>
                <a:schemeClr val="tx1">
                  <a:lumMod val="50000"/>
                </a:schemeClr>
              </a:solidFill>
              <a:latin typeface="宋体"/>
              <a:ea typeface="宋体"/>
              <a:cs typeface="宋体"/>
            </a:endParaRPr>
          </a:p>
          <a:p>
            <a:pPr>
              <a:lnSpc>
                <a:spcPts val="2900"/>
              </a:lnSpc>
            </a:pPr>
            <a:r>
              <a:rPr lang="zh-CN" altLang="en-US" sz="1800" dirty="0">
                <a:solidFill>
                  <a:schemeClr val="tx1">
                    <a:lumMod val="50000"/>
                  </a:schemeClr>
                </a:solidFill>
                <a:latin typeface="宋体"/>
                <a:ea typeface="宋体"/>
                <a:cs typeface="宋体"/>
              </a:rPr>
              <a:t>请求人及专利所有权人对策</a:t>
            </a:r>
            <a:endParaRPr lang="en-US" altLang="zh-CN" sz="1800" dirty="0">
              <a:solidFill>
                <a:schemeClr val="tx1">
                  <a:lumMod val="50000"/>
                </a:schemeClr>
              </a:solidFill>
              <a:latin typeface="宋体"/>
              <a:ea typeface="宋体"/>
              <a:cs typeface="宋体"/>
            </a:endParaRPr>
          </a:p>
          <a:p>
            <a:pPr>
              <a:lnSpc>
                <a:spcPts val="2900"/>
              </a:lnSpc>
            </a:pPr>
            <a:r>
              <a:rPr lang="zh-CN" altLang="en-US" sz="1800" dirty="0">
                <a:solidFill>
                  <a:schemeClr val="tx1">
                    <a:lumMod val="50000"/>
                  </a:schemeClr>
                </a:solidFill>
                <a:latin typeface="宋体"/>
                <a:ea typeface="宋体"/>
                <a:cs typeface="宋体"/>
              </a:rPr>
              <a:t>案例分析</a:t>
            </a:r>
            <a:endParaRPr lang="en-US" altLang="zh-CN" sz="1800" dirty="0">
              <a:solidFill>
                <a:schemeClr val="tx1">
                  <a:lumMod val="50000"/>
                </a:schemeClr>
              </a:solidFill>
              <a:latin typeface="宋体"/>
              <a:ea typeface="宋体"/>
              <a:cs typeface="宋体"/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384474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6" name="Title 1"/>
          <p:cNvSpPr>
            <a:spLocks noGrp="1"/>
          </p:cNvSpPr>
          <p:nvPr>
            <p:ph type="title" idx="4294967295"/>
          </p:nvPr>
        </p:nvSpPr>
        <p:spPr>
          <a:xfrm>
            <a:off x="368300" y="365125"/>
            <a:ext cx="8420100" cy="396875"/>
          </a:xfrm>
          <a:noFill/>
        </p:spPr>
        <p:txBody>
          <a:bodyPr/>
          <a:lstStyle/>
          <a:p>
            <a:pPr algn="ctr"/>
            <a:r>
              <a:rPr lang="fr-FR" altLang="en-US" dirty="0" smtClean="0"/>
              <a:t>Case 2 - Dentons </a:t>
            </a:r>
            <a:r>
              <a:rPr lang="fr-FR" altLang="en-US" dirty="0"/>
              <a:t>G</a:t>
            </a:r>
            <a:r>
              <a:rPr lang="fr-FR" altLang="en-US" dirty="0" smtClean="0"/>
              <a:t>oes on the Offensive</a:t>
            </a:r>
            <a:endParaRPr lang="fr-FR" altLang="en-US" dirty="0"/>
          </a:p>
        </p:txBody>
      </p:sp>
      <p:sp>
        <p:nvSpPr>
          <p:cNvPr id="2237" name="Content Placeholder 2"/>
          <p:cNvSpPr>
            <a:spLocks noGrp="1"/>
          </p:cNvSpPr>
          <p:nvPr>
            <p:ph sz="half" idx="4294967295"/>
          </p:nvPr>
        </p:nvSpPr>
        <p:spPr>
          <a:xfrm>
            <a:off x="365125" y="1600200"/>
            <a:ext cx="4038600" cy="4525963"/>
          </a:xfrm>
        </p:spPr>
        <p:txBody>
          <a:bodyPr/>
          <a:lstStyle/>
          <a:p>
            <a:pPr lvl="1" eaLnBrk="1" hangingPunct="1"/>
            <a:r>
              <a:rPr lang="fr-FR" altLang="en-US" sz="2000" dirty="0" smtClean="0"/>
              <a:t>Dentons petitions for Inter Partes Review on patent-in-suit.</a:t>
            </a:r>
          </a:p>
          <a:p>
            <a:pPr lvl="1" eaLnBrk="1" hangingPunct="1"/>
            <a:endParaRPr lang="fr-FR" altLang="en-US" sz="2000" dirty="0" smtClean="0"/>
          </a:p>
          <a:p>
            <a:pPr lvl="1" eaLnBrk="1" hangingPunct="1"/>
            <a:r>
              <a:rPr lang="fr-FR" altLang="en-US" sz="2000" dirty="0" smtClean="0"/>
              <a:t>IPR petition is granted and IPR is instituted.</a:t>
            </a:r>
          </a:p>
          <a:p>
            <a:pPr lvl="1" eaLnBrk="1" hangingPunct="1"/>
            <a:endParaRPr lang="fr-FR" altLang="en-US" sz="2000" dirty="0" smtClean="0"/>
          </a:p>
          <a:p>
            <a:pPr lvl="1" eaLnBrk="1" hangingPunct="1"/>
            <a:r>
              <a:rPr lang="fr-FR" altLang="en-US" sz="2000" dirty="0" smtClean="0"/>
              <a:t>Dentons moves to stay pending resolution of the IPR proceeding.</a:t>
            </a:r>
          </a:p>
          <a:p>
            <a:pPr lvl="1" eaLnBrk="1" hangingPunct="1"/>
            <a:endParaRPr lang="fr-FR" altLang="en-US" sz="2000" dirty="0" smtClean="0"/>
          </a:p>
        </p:txBody>
      </p:sp>
      <p:sp>
        <p:nvSpPr>
          <p:cNvPr id="2238" name="Content Placeholder 3"/>
          <p:cNvSpPr>
            <a:spLocks noGrp="1"/>
          </p:cNvSpPr>
          <p:nvPr>
            <p:ph sz="half" idx="4294967295"/>
          </p:nvPr>
        </p:nvSpPr>
        <p:spPr>
          <a:xfrm>
            <a:off x="4741863" y="1600200"/>
            <a:ext cx="4038600" cy="4525963"/>
          </a:xfrm>
        </p:spPr>
        <p:txBody>
          <a:bodyPr/>
          <a:lstStyle/>
          <a:p>
            <a:pPr lvl="1" eaLnBrk="1" hangingPunct="1">
              <a:lnSpc>
                <a:spcPts val="3200"/>
              </a:lnSpc>
            </a:pPr>
            <a:r>
              <a:rPr lang="fr-FR" altLang="en-US" sz="2000" dirty="0"/>
              <a:t>D</a:t>
            </a:r>
            <a:r>
              <a:rPr lang="en-US" altLang="zh-CN" sz="2000" dirty="0" err="1"/>
              <a:t>entons</a:t>
            </a:r>
            <a:r>
              <a:rPr lang="en-US" altLang="zh-CN" sz="2000" dirty="0"/>
              <a:t> </a:t>
            </a:r>
            <a:r>
              <a:rPr lang="zh-CN" altLang="en-US" sz="2000" dirty="0" smtClean="0"/>
              <a:t>在</a:t>
            </a:r>
            <a:r>
              <a:rPr lang="en-US" altLang="en-US" sz="2000" dirty="0" err="1" smtClean="0"/>
              <a:t>专利诉讼中</a:t>
            </a:r>
            <a:r>
              <a:rPr lang="zh-CN" altLang="en-US" sz="2000" dirty="0" smtClean="0"/>
              <a:t>请求第三方复审</a:t>
            </a:r>
            <a:endParaRPr lang="en-US" altLang="zh-CN" sz="2000" dirty="0"/>
          </a:p>
          <a:p>
            <a:pPr marL="185737" lvl="1" indent="0" eaLnBrk="1" hangingPunct="1">
              <a:lnSpc>
                <a:spcPts val="3200"/>
              </a:lnSpc>
              <a:buNone/>
            </a:pPr>
            <a:endParaRPr lang="en-US" altLang="zh-CN" sz="2000" dirty="0"/>
          </a:p>
          <a:p>
            <a:pPr lvl="1" eaLnBrk="1" hangingPunct="1">
              <a:lnSpc>
                <a:spcPts val="2200"/>
              </a:lnSpc>
            </a:pPr>
            <a:r>
              <a:rPr lang="zh-CN" altLang="en-US" sz="2000" dirty="0" smtClean="0"/>
              <a:t>复审会接受并审查第三方复审的请求</a:t>
            </a:r>
            <a:endParaRPr lang="en-US" altLang="zh-CN" sz="2000" dirty="0" smtClean="0"/>
          </a:p>
          <a:p>
            <a:pPr lvl="1" eaLnBrk="1" hangingPunct="1">
              <a:lnSpc>
                <a:spcPts val="2200"/>
              </a:lnSpc>
            </a:pPr>
            <a:endParaRPr lang="en-US" altLang="zh-CN" sz="2000" dirty="0"/>
          </a:p>
          <a:p>
            <a:pPr lvl="1" eaLnBrk="1" hangingPunct="1">
              <a:lnSpc>
                <a:spcPts val="2200"/>
              </a:lnSpc>
            </a:pPr>
            <a:r>
              <a:rPr lang="en-US" altLang="en-US" sz="2000" dirty="0" smtClean="0"/>
              <a:t>D</a:t>
            </a:r>
            <a:r>
              <a:rPr lang="en-US" altLang="zh-CN" sz="2000" dirty="0" smtClean="0"/>
              <a:t>entons</a:t>
            </a:r>
            <a:r>
              <a:rPr lang="zh-CN" altLang="en-US" sz="2000" dirty="0" smtClean="0"/>
              <a:t>请求因第三方复审而暂停法院程序</a:t>
            </a:r>
            <a:endParaRPr lang="fr-FR" altLang="en-US" sz="2000" dirty="0"/>
          </a:p>
        </p:txBody>
      </p:sp>
      <p:sp>
        <p:nvSpPr>
          <p:cNvPr id="2239" name="Date Placeholder 4"/>
          <p:cNvSpPr/>
          <p:nvPr/>
        </p:nvSpPr>
        <p:spPr>
          <a:xfrm>
            <a:off x="365125" y="6543675"/>
            <a:ext cx="1600200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spcBef>
                <a:spcPts val="1000"/>
              </a:spcBef>
              <a:buClr>
                <a:schemeClr val="accent1"/>
              </a:buClr>
              <a:buFont typeface="Arial" charset="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365125" indent="-179388" eaLnBrk="0" hangingPunct="0">
              <a:spcBef>
                <a:spcPts val="600"/>
              </a:spcBef>
              <a:buClr>
                <a:schemeClr val="bg1"/>
              </a:buClr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547688" indent="-182563" eaLnBrk="0" hangingPunct="0">
              <a:spcBef>
                <a:spcPts val="400"/>
              </a:spcBef>
              <a:buClr>
                <a:schemeClr val="tx1"/>
              </a:buClr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730250" indent="-182563" eaLnBrk="0" hangingPunct="0">
              <a:spcBef>
                <a:spcPts val="300"/>
              </a:spcBef>
              <a:buClr>
                <a:schemeClr val="tx1"/>
              </a:buClr>
              <a:buFont typeface="Arial" charset="0"/>
              <a:buChar char="•"/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914400" indent="-182563" eaLnBrk="0" hangingPunct="0">
              <a:spcBef>
                <a:spcPts val="300"/>
              </a:spcBef>
              <a:buClr>
                <a:schemeClr val="tx1"/>
              </a:buClr>
              <a:buFont typeface="Arial" charset="0"/>
              <a:buChar char="•"/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1371600" indent="-182563" defTabSz="4572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SzTx/>
              <a:buFont typeface="Arial" charset="0"/>
              <a:buChar char="•"/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1828800" indent="-182563" defTabSz="4572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SzTx/>
              <a:buFont typeface="Arial" charset="0"/>
              <a:buChar char="•"/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2286000" indent="-182563" defTabSz="4572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SzTx/>
              <a:buFont typeface="Arial" charset="0"/>
              <a:buChar char="•"/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2743200" indent="-182563" defTabSz="4572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SzTx/>
              <a:buFont typeface="Arial" charset="0"/>
              <a:buChar char="•"/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fr-FR" altLang="en-US" sz="900"/>
              <a:t>Month Day Year</a:t>
            </a:r>
          </a:p>
        </p:txBody>
      </p:sp>
      <p:sp>
        <p:nvSpPr>
          <p:cNvPr id="2240" name="Footer Placeholder 5"/>
          <p:cNvSpPr/>
          <p:nvPr/>
        </p:nvSpPr>
        <p:spPr>
          <a:xfrm>
            <a:off x="2101850" y="6543675"/>
            <a:ext cx="4935538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spcBef>
                <a:spcPts val="1000"/>
              </a:spcBef>
              <a:buClr>
                <a:schemeClr val="accent1"/>
              </a:buClr>
              <a:buFont typeface="Arial" charset="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365125" indent="-179388" eaLnBrk="0" hangingPunct="0">
              <a:spcBef>
                <a:spcPts val="600"/>
              </a:spcBef>
              <a:buClr>
                <a:schemeClr val="bg1"/>
              </a:buClr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547688" indent="-182563" eaLnBrk="0" hangingPunct="0">
              <a:spcBef>
                <a:spcPts val="400"/>
              </a:spcBef>
              <a:buClr>
                <a:schemeClr val="tx1"/>
              </a:buClr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730250" indent="-182563" eaLnBrk="0" hangingPunct="0">
              <a:spcBef>
                <a:spcPts val="300"/>
              </a:spcBef>
              <a:buClr>
                <a:schemeClr val="tx1"/>
              </a:buClr>
              <a:buFont typeface="Arial" charset="0"/>
              <a:buChar char="•"/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914400" indent="-182563" eaLnBrk="0" hangingPunct="0">
              <a:spcBef>
                <a:spcPts val="300"/>
              </a:spcBef>
              <a:buClr>
                <a:schemeClr val="tx1"/>
              </a:buClr>
              <a:buFont typeface="Arial" charset="0"/>
              <a:buChar char="•"/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1371600" indent="-182563" defTabSz="4572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SzTx/>
              <a:buFont typeface="Arial" charset="0"/>
              <a:buChar char="•"/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1828800" indent="-182563" defTabSz="4572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SzTx/>
              <a:buFont typeface="Arial" charset="0"/>
              <a:buChar char="•"/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2286000" indent="-182563" defTabSz="4572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SzTx/>
              <a:buFont typeface="Arial" charset="0"/>
              <a:buChar char="•"/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2743200" indent="-182563" defTabSz="4572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SzTx/>
              <a:buFont typeface="Arial" charset="0"/>
              <a:buChar char="•"/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fr-FR" altLang="en-US" sz="900"/>
              <a:t>Dentons US LLP                                         Document reference #</a:t>
            </a:r>
          </a:p>
        </p:txBody>
      </p:sp>
      <p:sp>
        <p:nvSpPr>
          <p:cNvPr id="2241" name="Slide Number Placeholder 6"/>
          <p:cNvSpPr/>
          <p:nvPr/>
        </p:nvSpPr>
        <p:spPr>
          <a:xfrm>
            <a:off x="7161213" y="6530975"/>
            <a:ext cx="674687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spcBef>
                <a:spcPts val="1000"/>
              </a:spcBef>
              <a:buClr>
                <a:schemeClr val="accent1"/>
              </a:buClr>
              <a:buFont typeface="Arial" charset="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365125" indent="-179388" eaLnBrk="0" hangingPunct="0">
              <a:spcBef>
                <a:spcPts val="600"/>
              </a:spcBef>
              <a:buClr>
                <a:schemeClr val="bg1"/>
              </a:buClr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547688" indent="-182563" eaLnBrk="0" hangingPunct="0">
              <a:spcBef>
                <a:spcPts val="400"/>
              </a:spcBef>
              <a:buClr>
                <a:schemeClr val="tx1"/>
              </a:buClr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730250" indent="-182563" eaLnBrk="0" hangingPunct="0">
              <a:spcBef>
                <a:spcPts val="300"/>
              </a:spcBef>
              <a:buClr>
                <a:schemeClr val="tx1"/>
              </a:buClr>
              <a:buFont typeface="Arial" charset="0"/>
              <a:buChar char="•"/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914400" indent="-182563" eaLnBrk="0" hangingPunct="0">
              <a:spcBef>
                <a:spcPts val="300"/>
              </a:spcBef>
              <a:buClr>
                <a:schemeClr val="tx1"/>
              </a:buClr>
              <a:buFont typeface="Arial" charset="0"/>
              <a:buChar char="•"/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1371600" indent="-182563" defTabSz="4572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SzTx/>
              <a:buFont typeface="Arial" charset="0"/>
              <a:buChar char="•"/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1828800" indent="-182563" defTabSz="4572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SzTx/>
              <a:buFont typeface="Arial" charset="0"/>
              <a:buChar char="•"/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2286000" indent="-182563" defTabSz="4572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SzTx/>
              <a:buFont typeface="Arial" charset="0"/>
              <a:buChar char="•"/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2743200" indent="-182563" defTabSz="45720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SzTx/>
              <a:buFont typeface="Arial" charset="0"/>
              <a:buChar char="•"/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>
              <a:spcBef>
                <a:spcPct val="0"/>
              </a:spcBef>
              <a:buClrTx/>
              <a:buFontTx/>
              <a:buNone/>
            </a:pPr>
            <a:fld id="{F28562C7-8748-48B6-866B-8298339EBB42}" type="slidenum">
              <a:rPr lang="fr-FR" altLang="en-US" sz="900"/>
              <a:pPr algn="r">
                <a:spcBef>
                  <a:spcPct val="0"/>
                </a:spcBef>
                <a:buClrTx/>
                <a:buFontTx/>
                <a:buNone/>
              </a:pPr>
              <a:t>20</a:t>
            </a:fld>
            <a:endParaRPr lang="fr-FR" altLang="en-US" sz="90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 dirty="0"/>
              <a:t>Case 2 - Dentons Goes on the Offensive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lvl="1" eaLnBrk="1" hangingPunct="1"/>
            <a:r>
              <a:rPr lang="fr-FR" altLang="en-US" sz="2000" dirty="0"/>
              <a:t>Court grants motion to stay</a:t>
            </a:r>
            <a:r>
              <a:rPr lang="fr-FR" altLang="en-US" sz="2000" dirty="0" smtClean="0"/>
              <a:t>.  "Considering all the circumstances, the Court finds that a stay is warranted."</a:t>
            </a:r>
          </a:p>
          <a:p>
            <a:pPr marL="185737" lvl="1" indent="0" algn="r" eaLnBrk="1" hangingPunct="1">
              <a:buNone/>
            </a:pPr>
            <a:r>
              <a:rPr lang="fr-FR" altLang="en-US" sz="900" dirty="0" smtClean="0"/>
              <a:t>No. 1:12-cv-01701, D.I. 342, at 3 (Mar. 18, 2015) </a:t>
            </a:r>
            <a:endParaRPr lang="fr-FR" altLang="en-US" sz="900" dirty="0"/>
          </a:p>
          <a:p>
            <a:pPr lvl="1" eaLnBrk="1" hangingPunct="1"/>
            <a:endParaRPr lang="fr-FR" altLang="en-US" sz="2200" dirty="0" smtClean="0"/>
          </a:p>
          <a:p>
            <a:pPr lvl="1" eaLnBrk="1" hangingPunct="1"/>
            <a:r>
              <a:rPr lang="fr-FR" altLang="en-US" sz="2200" dirty="0" smtClean="0"/>
              <a:t>Plaintiff's </a:t>
            </a:r>
            <a:r>
              <a:rPr lang="fr-FR" altLang="en-US" sz="2200" dirty="0"/>
              <a:t>settlement </a:t>
            </a:r>
            <a:r>
              <a:rPr lang="fr-FR" altLang="en-US" sz="2200" dirty="0" smtClean="0"/>
              <a:t>demand drops by </a:t>
            </a:r>
            <a:r>
              <a:rPr lang="fr-FR" altLang="en-US" sz="2200" dirty="0"/>
              <a:t>more than 80</a:t>
            </a:r>
            <a:r>
              <a:rPr lang="fr-FR" altLang="en-US" sz="2200" dirty="0" smtClean="0"/>
              <a:t>% and case settles favorably in mediation.</a:t>
            </a:r>
          </a:p>
          <a:p>
            <a:pPr lvl="1" eaLnBrk="1" hangingPunct="1"/>
            <a:endParaRPr lang="fr-FR" altLang="en-US" sz="2200" dirty="0"/>
          </a:p>
          <a:p>
            <a:endParaRPr lang="en-US" sz="20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lvl="1" eaLnBrk="1" hangingPunct="1"/>
            <a:r>
              <a:rPr lang="zh-CN" altLang="en-US" sz="2200" dirty="0">
                <a:latin typeface="+mn-ea"/>
                <a:ea typeface="+mn-ea"/>
              </a:rPr>
              <a:t>法</a:t>
            </a:r>
            <a:r>
              <a:rPr lang="zh-CN" altLang="en-US" sz="2200" dirty="0" smtClean="0">
                <a:latin typeface="+mn-ea"/>
                <a:ea typeface="+mn-ea"/>
              </a:rPr>
              <a:t>院</a:t>
            </a:r>
            <a:r>
              <a:rPr lang="zh-CN" altLang="en-US" sz="2200" dirty="0">
                <a:latin typeface="+mn-ea"/>
                <a:ea typeface="+mn-ea"/>
              </a:rPr>
              <a:t>接受该动</a:t>
            </a:r>
            <a:r>
              <a:rPr lang="zh-CN" altLang="en-US" sz="2200" dirty="0" smtClean="0">
                <a:latin typeface="+mn-ea"/>
                <a:ea typeface="+mn-ea"/>
              </a:rPr>
              <a:t>议并决</a:t>
            </a:r>
            <a:r>
              <a:rPr lang="zh-CN" altLang="en-US" sz="2200" dirty="0" smtClean="0">
                <a:latin typeface="+mn-ea"/>
                <a:ea typeface="+mn-ea"/>
              </a:rPr>
              <a:t>定暂</a:t>
            </a:r>
            <a:r>
              <a:rPr lang="zh-CN" altLang="en-US" sz="2200" dirty="0" smtClean="0">
                <a:latin typeface="+mn-ea"/>
                <a:ea typeface="+mn-ea"/>
              </a:rPr>
              <a:t>停。“</a:t>
            </a:r>
            <a:r>
              <a:rPr lang="zh-CN" altLang="en-US" sz="2200" dirty="0">
                <a:latin typeface="+mn-ea"/>
                <a:ea typeface="+mn-ea"/>
              </a:rPr>
              <a:t>考虑各项情形，法院</a:t>
            </a:r>
            <a:r>
              <a:rPr lang="zh-CN" altLang="en-US" sz="2200" dirty="0" smtClean="0">
                <a:latin typeface="+mn-ea"/>
                <a:ea typeface="+mn-ea"/>
              </a:rPr>
              <a:t>认为</a:t>
            </a:r>
            <a:r>
              <a:rPr lang="zh-CN" altLang="en-US" sz="2200" dirty="0">
                <a:latin typeface="+mn-ea"/>
                <a:ea typeface="+mn-ea"/>
              </a:rPr>
              <a:t>暂停</a:t>
            </a:r>
            <a:r>
              <a:rPr lang="zh-CN" altLang="en-US" sz="2200" dirty="0" smtClean="0">
                <a:latin typeface="+mn-ea"/>
                <a:ea typeface="+mn-ea"/>
              </a:rPr>
              <a:t>是</a:t>
            </a:r>
            <a:r>
              <a:rPr lang="zh-CN" altLang="en-US" sz="2200" dirty="0">
                <a:latin typeface="+mn-ea"/>
                <a:ea typeface="+mn-ea"/>
              </a:rPr>
              <a:t>必要的”</a:t>
            </a:r>
            <a:endParaRPr lang="en-US" altLang="zh-CN" sz="2200" dirty="0">
              <a:latin typeface="+mn-ea"/>
              <a:ea typeface="+mn-ea"/>
            </a:endParaRPr>
          </a:p>
          <a:p>
            <a:pPr lvl="1" eaLnBrk="1" hangingPunct="1"/>
            <a:endParaRPr lang="en-US" sz="2200" dirty="0">
              <a:latin typeface="+mn-ea"/>
              <a:ea typeface="+mn-ea"/>
            </a:endParaRPr>
          </a:p>
          <a:p>
            <a:pPr lvl="1" eaLnBrk="1" hangingPunct="1"/>
            <a:endParaRPr lang="en-US" sz="2200" dirty="0">
              <a:latin typeface="+mn-ea"/>
              <a:ea typeface="+mn-ea"/>
            </a:endParaRPr>
          </a:p>
          <a:p>
            <a:pPr lvl="1" eaLnBrk="1" hangingPunct="1"/>
            <a:r>
              <a:rPr lang="zh-CN" altLang="en-US" sz="2200" dirty="0">
                <a:latin typeface="+mn-ea"/>
                <a:ea typeface="+mn-ea"/>
              </a:rPr>
              <a:t>原</a:t>
            </a:r>
            <a:r>
              <a:rPr lang="zh-CN" altLang="en-US" sz="2200" dirty="0" smtClean="0">
                <a:latin typeface="+mn-ea"/>
                <a:ea typeface="+mn-ea"/>
              </a:rPr>
              <a:t>告对和解提出的金额要求降低了</a:t>
            </a:r>
            <a:r>
              <a:rPr lang="en-US" altLang="zh-CN" sz="2200" dirty="0" smtClean="0">
                <a:latin typeface="+mn-ea"/>
                <a:ea typeface="+mn-ea"/>
              </a:rPr>
              <a:t>80%</a:t>
            </a:r>
            <a:r>
              <a:rPr lang="zh-CN" altLang="en-US" sz="2200" dirty="0" smtClean="0">
                <a:latin typeface="+mn-ea"/>
                <a:ea typeface="+mn-ea"/>
              </a:rPr>
              <a:t>以上，该案经调解以我方有利而结案。</a:t>
            </a:r>
            <a:endParaRPr lang="zh-CN" altLang="en-US" sz="2200" dirty="0">
              <a:latin typeface="+mn-ea"/>
              <a:ea typeface="+mn-ea"/>
            </a:endParaRP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827584" y="5156378"/>
            <a:ext cx="3456384" cy="1015663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smtClean="0">
                <a:solidFill>
                  <a:srgbClr val="C00000"/>
                </a:solidFill>
              </a:rPr>
              <a:t>A successful IPR petition can </a:t>
            </a:r>
            <a:r>
              <a:rPr lang="en-US" sz="2000" u="sng" smtClean="0">
                <a:solidFill>
                  <a:srgbClr val="C00000"/>
                </a:solidFill>
              </a:rPr>
              <a:t>greatly increase </a:t>
            </a:r>
            <a:r>
              <a:rPr lang="en-US" sz="2000" smtClean="0">
                <a:solidFill>
                  <a:srgbClr val="C00000"/>
                </a:solidFill>
              </a:rPr>
              <a:t>negotiation leverage.</a:t>
            </a:r>
            <a:endParaRPr lang="en-US" sz="2000">
              <a:solidFill>
                <a:srgbClr val="C0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88024" y="5013176"/>
            <a:ext cx="32902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 dirty="0" smtClean="0">
                <a:solidFill>
                  <a:srgbClr val="C00000"/>
                </a:solidFill>
              </a:rPr>
              <a:t>成功</a:t>
            </a:r>
            <a:r>
              <a:rPr kumimoji="1" lang="zh-CN" altLang="en-US" sz="2000" dirty="0" smtClean="0">
                <a:solidFill>
                  <a:srgbClr val="C00000"/>
                </a:solidFill>
              </a:rPr>
              <a:t>的第三方复审将</a:t>
            </a:r>
            <a:r>
              <a:rPr kumimoji="1" lang="zh-CN" altLang="en-US" sz="2000" dirty="0" smtClean="0">
                <a:solidFill>
                  <a:srgbClr val="C00000"/>
                </a:solidFill>
              </a:rPr>
              <a:t>在很大程度上增加谈判筹</a:t>
            </a:r>
            <a:r>
              <a:rPr kumimoji="1" lang="zh-CN" altLang="en-US" sz="2000" dirty="0" smtClean="0">
                <a:solidFill>
                  <a:srgbClr val="C00000"/>
                </a:solidFill>
              </a:rPr>
              <a:t>码。</a:t>
            </a:r>
            <a:endParaRPr kumimoji="1" lang="zh-CN" altLang="en-US" sz="20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72652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Thank You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spcBef>
                <a:spcPts val="600"/>
              </a:spcBef>
              <a:buNone/>
            </a:pPr>
            <a:r>
              <a:rPr lang="en-US" sz="1800" smtClean="0"/>
              <a:t>Dentons US LLP</a:t>
            </a:r>
            <a:endParaRPr lang="fr-FR" altLang="en-US" sz="1600" smtClean="0">
              <a:ea typeface="黑体" charset="-122"/>
            </a:endParaRPr>
          </a:p>
          <a:p>
            <a:pPr marL="0" lvl="1" indent="0">
              <a:buClr>
                <a:schemeClr val="accent1"/>
              </a:buClr>
              <a:buNone/>
            </a:pPr>
            <a:r>
              <a:rPr lang="fr-FR" altLang="en-US" sz="1600" smtClean="0">
                <a:ea typeface="黑体" charset="-122"/>
              </a:rPr>
              <a:t>2000 McKinney Avenue</a:t>
            </a:r>
          </a:p>
          <a:p>
            <a:pPr marL="0" lvl="1" indent="0">
              <a:buClr>
                <a:schemeClr val="accent1"/>
              </a:buClr>
              <a:buNone/>
            </a:pPr>
            <a:r>
              <a:rPr lang="fr-FR" altLang="en-US" sz="1600" smtClean="0">
                <a:ea typeface="黑体" charset="-122"/>
              </a:rPr>
              <a:t>Suite 1900</a:t>
            </a:r>
          </a:p>
          <a:p>
            <a:pPr marL="0" lvl="1" indent="0">
              <a:buClr>
                <a:schemeClr val="accent1"/>
              </a:buClr>
              <a:buNone/>
            </a:pPr>
            <a:r>
              <a:rPr lang="fr-FR" altLang="en-US" sz="1600" smtClean="0">
                <a:ea typeface="黑体" charset="-122"/>
              </a:rPr>
              <a:t>Dallas, Texas 75201</a:t>
            </a:r>
          </a:p>
          <a:p>
            <a:pPr marL="0" lvl="1" indent="0">
              <a:buClr>
                <a:schemeClr val="accent1"/>
              </a:buClr>
              <a:buNone/>
            </a:pPr>
            <a:r>
              <a:rPr lang="fr-FR" altLang="en-US" sz="1600" smtClean="0">
                <a:ea typeface="黑体" charset="-122"/>
              </a:rPr>
              <a:t>United States</a:t>
            </a:r>
            <a:endParaRPr lang="fr-FR" altLang="en-US" sz="1600"/>
          </a:p>
          <a:p>
            <a:pPr marL="0" indent="0">
              <a:spcBef>
                <a:spcPts val="600"/>
              </a:spcBef>
              <a:buNone/>
            </a:pPr>
            <a:endParaRPr lang="en-US" sz="1800"/>
          </a:p>
        </p:txBody>
      </p:sp>
      <p:sp>
        <p:nvSpPr>
          <p:cNvPr id="7" name="Text Placeholder 38"/>
          <p:cNvSpPr txBox="1"/>
          <p:nvPr/>
        </p:nvSpPr>
        <p:spPr>
          <a:xfrm>
            <a:off x="5124483" y="1051347"/>
            <a:ext cx="2651760" cy="96012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buClr>
                <a:schemeClr val="accent1"/>
              </a:buClr>
              <a:buFont typeface="Arial"/>
              <a:buNone/>
              <a:defRPr sz="1050" b="1" kern="1200">
                <a:solidFill>
                  <a:schemeClr val="accent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0" indent="0" algn="l" defTabSz="457200" rtl="0" eaLnBrk="1" latinLnBrk="0" hangingPunct="1">
              <a:spcBef>
                <a:spcPct val="0"/>
              </a:spcBef>
              <a:buClr>
                <a:srgbClr val="565A5C"/>
              </a:buClr>
              <a:buFont typeface="Arial" pitchFamily="34" charset="0"/>
              <a:buNone/>
              <a:defRPr sz="1050" kern="1200">
                <a:solidFill>
                  <a:srgbClr val="565A5C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0" indent="0" algn="l" defTabSz="457200" rtl="0" eaLnBrk="1" latinLnBrk="0" hangingPunct="1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050" kern="1200">
                <a:solidFill>
                  <a:srgbClr val="565A5C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0" indent="0" algn="l" defTabSz="457200" rtl="0" eaLnBrk="1" latinLnBrk="0" hangingPunct="1">
              <a:spcBef>
                <a:spcPts val="1200"/>
              </a:spcBef>
              <a:buClr>
                <a:schemeClr val="tx1"/>
              </a:buClr>
              <a:buFont typeface="Arial" pitchFamily="34" charset="0"/>
              <a:buNone/>
              <a:defRPr sz="1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0" indent="0" algn="l" defTabSz="457200" rtl="0" eaLnBrk="1" latinLnBrk="0" hangingPunct="1">
              <a:spcBef>
                <a:spcPts val="300"/>
              </a:spcBef>
              <a:buClr>
                <a:schemeClr val="tx1"/>
              </a:buClr>
              <a:buFont typeface="Arial" pitchFamily="34" charset="0"/>
              <a:buNone/>
              <a:defRPr sz="9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6E2D91"/>
              </a:buClr>
              <a:buSzTx/>
              <a:buFont typeface="Arial"/>
              <a:buNone/>
            </a:pPr>
            <a:r>
              <a:rPr kumimoji="0" lang="en-US" sz="1050" b="1" i="0" u="none" strike="noStrike" kern="1200" cap="none" spc="0" normalizeH="0" baseline="0" noProof="0" smtClean="0">
                <a:ln>
                  <a:noFill/>
                </a:ln>
                <a:solidFill>
                  <a:srgbClr val="00A9E0"/>
                </a:solidFill>
                <a:uLnTx/>
                <a:uFillTx/>
                <a:latin typeface="Arial" pitchFamily="34" charset="0"/>
                <a:cs typeface="Arial" pitchFamily="34" charset="0"/>
              </a:rPr>
              <a:t>Mark C. Nelson</a:t>
            </a:r>
          </a:p>
          <a:p>
            <a:pPr marL="0" marR="0" lvl="1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565A5C"/>
              </a:buClr>
              <a:buSzTx/>
              <a:buFont typeface="Arial" pitchFamily="34" charset="0"/>
              <a:buNone/>
            </a:pPr>
            <a:r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565A5C"/>
                </a:solidFill>
                <a:uLnTx/>
                <a:uFillTx/>
                <a:latin typeface="Arial" pitchFamily="34" charset="0"/>
                <a:cs typeface="Arial" pitchFamily="34" charset="0"/>
              </a:rPr>
              <a:t>Partner</a:t>
            </a:r>
          </a:p>
          <a:p>
            <a:pPr marL="0" marR="0" lvl="1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565A5C"/>
              </a:buClr>
              <a:buSzTx/>
              <a:buFont typeface="Arial" pitchFamily="34" charset="0"/>
              <a:buNone/>
            </a:pPr>
            <a:r>
              <a:rPr lang="en-US" smtClean="0"/>
              <a:t>Intellectual Property and Technology</a:t>
            </a:r>
          </a:p>
          <a:p>
            <a:pPr marL="0" marR="0" lvl="1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565A5C"/>
              </a:buClr>
              <a:buSzTx/>
              <a:buFont typeface="Arial" pitchFamily="34" charset="0"/>
              <a:buNone/>
            </a:pPr>
            <a:r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565A5C"/>
                </a:solidFill>
                <a:uLnTx/>
                <a:uFillTx/>
                <a:latin typeface="Arial" pitchFamily="34" charset="0"/>
                <a:cs typeface="Arial" pitchFamily="34" charset="0"/>
              </a:rPr>
              <a:t>T</a:t>
            </a:r>
            <a:r>
              <a:rPr kumimoji="0" lang="en-US" sz="1050" b="0" i="0" u="none" strike="noStrike" kern="1200" cap="none" spc="0" normalizeH="0" noProof="0" smtClean="0">
                <a:ln>
                  <a:noFill/>
                </a:ln>
                <a:solidFill>
                  <a:srgbClr val="565A5C"/>
                </a:solidFill>
                <a:uLnTx/>
                <a:uFillTx/>
                <a:latin typeface="Arial" pitchFamily="34" charset="0"/>
                <a:cs typeface="Arial" pitchFamily="34" charset="0"/>
              </a:rPr>
              <a:t> +1 214 259 0901</a:t>
            </a:r>
          </a:p>
          <a:p>
            <a:pPr marL="0" marR="0" lvl="1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565A5C"/>
              </a:buClr>
              <a:buSzTx/>
              <a:buFont typeface="Arial" pitchFamily="34" charset="0"/>
              <a:buNone/>
            </a:pPr>
            <a:r>
              <a:rPr lang="en-US" baseline="0" smtClean="0"/>
              <a:t>mark.nelson@dentons.com</a:t>
            </a:r>
            <a:endParaRPr kumimoji="0" lang="en-US" sz="1050" b="0" i="0" u="none" strike="noStrike" kern="1200" cap="none" spc="0" normalizeH="0" baseline="0" noProof="0" smtClean="0">
              <a:ln>
                <a:noFill/>
              </a:ln>
              <a:solidFill>
                <a:srgbClr val="565A5C"/>
              </a:solidFill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3700231" y="1051347"/>
            <a:ext cx="1202422" cy="1430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Placeholder 38"/>
          <p:cNvSpPr txBox="1"/>
          <p:nvPr/>
        </p:nvSpPr>
        <p:spPr>
          <a:xfrm>
            <a:off x="5124483" y="2780928"/>
            <a:ext cx="2651760" cy="96012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buClr>
                <a:schemeClr val="accent1"/>
              </a:buClr>
              <a:buFont typeface="Arial"/>
              <a:buNone/>
              <a:defRPr sz="1050" b="1" kern="1200">
                <a:solidFill>
                  <a:schemeClr val="accent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0" indent="0" algn="l" defTabSz="457200" rtl="0" eaLnBrk="1" latinLnBrk="0" hangingPunct="1">
              <a:spcBef>
                <a:spcPct val="0"/>
              </a:spcBef>
              <a:buClr>
                <a:srgbClr val="565A5C"/>
              </a:buClr>
              <a:buFont typeface="Arial" pitchFamily="34" charset="0"/>
              <a:buNone/>
              <a:defRPr sz="1050" kern="1200">
                <a:solidFill>
                  <a:srgbClr val="565A5C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0" indent="0" algn="l" defTabSz="457200" rtl="0" eaLnBrk="1" latinLnBrk="0" hangingPunct="1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050" kern="1200">
                <a:solidFill>
                  <a:srgbClr val="565A5C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0" indent="0" algn="l" defTabSz="457200" rtl="0" eaLnBrk="1" latinLnBrk="0" hangingPunct="1">
              <a:spcBef>
                <a:spcPts val="1200"/>
              </a:spcBef>
              <a:buClr>
                <a:schemeClr val="tx1"/>
              </a:buClr>
              <a:buFont typeface="Arial" pitchFamily="34" charset="0"/>
              <a:buNone/>
              <a:defRPr sz="1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0" indent="0" algn="l" defTabSz="457200" rtl="0" eaLnBrk="1" latinLnBrk="0" hangingPunct="1">
              <a:spcBef>
                <a:spcPts val="300"/>
              </a:spcBef>
              <a:buClr>
                <a:schemeClr val="tx1"/>
              </a:buClr>
              <a:buFont typeface="Arial" pitchFamily="34" charset="0"/>
              <a:buNone/>
              <a:defRPr sz="9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6E2D91"/>
              </a:buClr>
              <a:buSzTx/>
              <a:buFont typeface="Arial"/>
              <a:buNone/>
            </a:pPr>
            <a:r>
              <a:rPr kumimoji="0" lang="en-US" sz="1050" b="1" i="0" u="none" strike="noStrike" kern="1200" cap="none" spc="0" normalizeH="0" baseline="0" noProof="0" smtClean="0">
                <a:ln>
                  <a:noFill/>
                </a:ln>
                <a:solidFill>
                  <a:srgbClr val="00A9E0"/>
                </a:solidFill>
                <a:uLnTx/>
                <a:uFillTx/>
                <a:latin typeface="Arial" pitchFamily="34" charset="0"/>
                <a:cs typeface="Arial" pitchFamily="34" charset="0"/>
              </a:rPr>
              <a:t>Steven M. Geiszler</a:t>
            </a:r>
          </a:p>
          <a:p>
            <a:pPr marL="0" marR="0" lvl="1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565A5C"/>
              </a:buClr>
              <a:buSzTx/>
              <a:buFont typeface="Arial" pitchFamily="34" charset="0"/>
              <a:buNone/>
            </a:pPr>
            <a:r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565A5C"/>
                </a:solidFill>
                <a:uLnTx/>
                <a:uFillTx/>
                <a:latin typeface="Arial" pitchFamily="34" charset="0"/>
                <a:cs typeface="Arial" pitchFamily="34" charset="0"/>
              </a:rPr>
              <a:t>Partner</a:t>
            </a:r>
          </a:p>
          <a:p>
            <a:pPr marL="0" marR="0" lvl="1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565A5C"/>
              </a:buClr>
              <a:buSzTx/>
              <a:buFont typeface="Arial" pitchFamily="34" charset="0"/>
              <a:buNone/>
            </a:pPr>
            <a:r>
              <a:rPr lang="en-US" smtClean="0"/>
              <a:t>Intellectual Property and Technology</a:t>
            </a:r>
          </a:p>
          <a:p>
            <a:pPr marL="0" marR="0" lvl="1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565A5C"/>
              </a:buClr>
              <a:buSzTx/>
              <a:buFont typeface="Arial" pitchFamily="34" charset="0"/>
              <a:buNone/>
            </a:pPr>
            <a:r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565A5C"/>
                </a:solidFill>
                <a:uLnTx/>
                <a:uFillTx/>
                <a:latin typeface="Arial" pitchFamily="34" charset="0"/>
                <a:cs typeface="Arial" pitchFamily="34" charset="0"/>
              </a:rPr>
              <a:t>T</a:t>
            </a:r>
            <a:r>
              <a:rPr kumimoji="0" lang="en-US" sz="1050" b="0" i="0" u="none" strike="noStrike" kern="1200" cap="none" spc="0" normalizeH="0" noProof="0" smtClean="0">
                <a:ln>
                  <a:noFill/>
                </a:ln>
                <a:solidFill>
                  <a:srgbClr val="565A5C"/>
                </a:solidFill>
                <a:uLnTx/>
                <a:uFillTx/>
                <a:latin typeface="Arial" pitchFamily="34" charset="0"/>
                <a:cs typeface="Arial" pitchFamily="34" charset="0"/>
              </a:rPr>
              <a:t> +1 214 259 0951</a:t>
            </a:r>
          </a:p>
          <a:p>
            <a:pPr marL="0" marR="0" lvl="1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565A5C"/>
              </a:buClr>
              <a:buSzTx/>
              <a:buFont typeface="Arial" pitchFamily="34" charset="0"/>
              <a:buNone/>
            </a:pPr>
            <a:r>
              <a:rPr lang="en-US" baseline="0" smtClean="0"/>
              <a:t>steven.geiszler@dentons.com</a:t>
            </a:r>
            <a:endParaRPr kumimoji="0" lang="en-US" sz="1050" b="0" i="0" u="none" strike="noStrike" kern="1200" cap="none" spc="0" normalizeH="0" baseline="0" noProof="0" smtClean="0">
              <a:ln>
                <a:noFill/>
              </a:ln>
              <a:solidFill>
                <a:srgbClr val="565A5C"/>
              </a:solidFill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 Placeholder 38"/>
          <p:cNvSpPr txBox="1"/>
          <p:nvPr/>
        </p:nvSpPr>
        <p:spPr>
          <a:xfrm>
            <a:off x="5124483" y="4378424"/>
            <a:ext cx="2651760" cy="96012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buClr>
                <a:schemeClr val="accent1"/>
              </a:buClr>
              <a:buFont typeface="Arial"/>
              <a:buNone/>
              <a:defRPr sz="1050" b="1" kern="1200">
                <a:solidFill>
                  <a:schemeClr val="accent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0" indent="0" algn="l" defTabSz="457200" rtl="0" eaLnBrk="1" latinLnBrk="0" hangingPunct="1">
              <a:spcBef>
                <a:spcPct val="0"/>
              </a:spcBef>
              <a:buClr>
                <a:srgbClr val="565A5C"/>
              </a:buClr>
              <a:buFont typeface="Arial" pitchFamily="34" charset="0"/>
              <a:buNone/>
              <a:defRPr sz="1050" kern="1200">
                <a:solidFill>
                  <a:srgbClr val="565A5C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0" indent="0" algn="l" defTabSz="457200" rtl="0" eaLnBrk="1" latinLnBrk="0" hangingPunct="1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050" kern="1200">
                <a:solidFill>
                  <a:srgbClr val="565A5C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0" indent="0" algn="l" defTabSz="457200" rtl="0" eaLnBrk="1" latinLnBrk="0" hangingPunct="1">
              <a:spcBef>
                <a:spcPts val="1200"/>
              </a:spcBef>
              <a:buClr>
                <a:schemeClr val="tx1"/>
              </a:buClr>
              <a:buFont typeface="Arial" pitchFamily="34" charset="0"/>
              <a:buNone/>
              <a:defRPr sz="1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0" indent="0" algn="l" defTabSz="457200" rtl="0" eaLnBrk="1" latinLnBrk="0" hangingPunct="1">
              <a:spcBef>
                <a:spcPts val="300"/>
              </a:spcBef>
              <a:buClr>
                <a:schemeClr val="tx1"/>
              </a:buClr>
              <a:buFont typeface="Arial" pitchFamily="34" charset="0"/>
              <a:buNone/>
              <a:defRPr sz="9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6E2D91"/>
              </a:buClr>
              <a:buSzTx/>
              <a:buFont typeface="Arial"/>
              <a:buNone/>
            </a:pPr>
            <a:r>
              <a:rPr kumimoji="0" lang="en-US" sz="1050" b="1" i="0" u="none" strike="noStrike" kern="1200" cap="none" spc="0" normalizeH="0" baseline="0" noProof="0" smtClean="0">
                <a:ln>
                  <a:noFill/>
                </a:ln>
                <a:solidFill>
                  <a:srgbClr val="00A9E0"/>
                </a:solidFill>
                <a:uLnTx/>
                <a:uFillTx/>
                <a:latin typeface="Arial" pitchFamily="34" charset="0"/>
                <a:cs typeface="Arial" pitchFamily="34" charset="0"/>
              </a:rPr>
              <a:t>Zunxuan (Digger) Chen</a:t>
            </a:r>
          </a:p>
          <a:p>
            <a:pPr marL="0" marR="0" lvl="1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565A5C"/>
              </a:buClr>
              <a:buSzTx/>
              <a:buFont typeface="Arial" pitchFamily="34" charset="0"/>
              <a:buNone/>
            </a:pPr>
            <a:r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565A5C"/>
                </a:solidFill>
                <a:uLnTx/>
                <a:uFillTx/>
                <a:latin typeface="Arial" pitchFamily="34" charset="0"/>
                <a:cs typeface="Arial" pitchFamily="34" charset="0"/>
              </a:rPr>
              <a:t>Counsel</a:t>
            </a:r>
          </a:p>
          <a:p>
            <a:pPr marL="0" marR="0" lvl="1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565A5C"/>
              </a:buClr>
              <a:buSzTx/>
              <a:buFont typeface="Arial" pitchFamily="34" charset="0"/>
              <a:buNone/>
            </a:pPr>
            <a:r>
              <a:rPr lang="en-US" smtClean="0"/>
              <a:t>Intellectual Property and Technology</a:t>
            </a:r>
          </a:p>
          <a:p>
            <a:pPr marL="0" marR="0" lvl="1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565A5C"/>
              </a:buClr>
              <a:buSzTx/>
              <a:buFont typeface="Arial" pitchFamily="34" charset="0"/>
              <a:buNone/>
            </a:pPr>
            <a:r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565A5C"/>
                </a:solidFill>
                <a:uLnTx/>
                <a:uFillTx/>
                <a:latin typeface="Arial" pitchFamily="34" charset="0"/>
                <a:cs typeface="Arial" pitchFamily="34" charset="0"/>
              </a:rPr>
              <a:t>T</a:t>
            </a:r>
            <a:r>
              <a:rPr kumimoji="0" lang="en-US" sz="1050" b="0" i="0" u="none" strike="noStrike" kern="1200" cap="none" spc="0" normalizeH="0" noProof="0" smtClean="0">
                <a:ln>
                  <a:noFill/>
                </a:ln>
                <a:solidFill>
                  <a:srgbClr val="565A5C"/>
                </a:solidFill>
                <a:uLnTx/>
                <a:uFillTx/>
                <a:latin typeface="Arial" pitchFamily="34" charset="0"/>
                <a:cs typeface="Arial" pitchFamily="34" charset="0"/>
              </a:rPr>
              <a:t> +1 214 259 1896</a:t>
            </a:r>
          </a:p>
          <a:p>
            <a:pPr marL="0" marR="0" lvl="1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565A5C"/>
              </a:buClr>
              <a:buSzTx/>
              <a:buFont typeface="Arial" pitchFamily="34" charset="0"/>
              <a:buNone/>
            </a:pPr>
            <a:r>
              <a:rPr lang="en-US" baseline="0" smtClean="0"/>
              <a:t>digger.chen@dentons.com</a:t>
            </a:r>
            <a:endParaRPr kumimoji="0" lang="en-US" sz="1050" b="0" i="0" u="none" strike="noStrike" kern="1200" cap="none" spc="0" normalizeH="0" baseline="0" noProof="0" smtClean="0">
              <a:ln>
                <a:noFill/>
              </a:ln>
              <a:solidFill>
                <a:srgbClr val="565A5C"/>
              </a:solidFill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3700231" y="2694250"/>
            <a:ext cx="1210321" cy="145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noFill/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C:\Users\pdoll\Downloads\Chen_Digger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3686951" y="4281976"/>
            <a:ext cx="1215702" cy="1457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930045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AIA-Created Reviews (Overview) </a:t>
            </a:r>
            <a:r>
              <a:rPr lang="zh-CN" altLang="en-US" dirty="0" smtClean="0"/>
              <a:t>新法案复审（概述）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sz="2000" i="1" dirty="0" smtClean="0"/>
              <a:t>Ex </a:t>
            </a:r>
            <a:r>
              <a:rPr lang="en-US" sz="2000" i="1" dirty="0"/>
              <a:t>Parte</a:t>
            </a:r>
            <a:r>
              <a:rPr lang="en-US" sz="2000" dirty="0"/>
              <a:t> Reexamination (available pre-AIA as well)</a:t>
            </a:r>
          </a:p>
          <a:p>
            <a:pPr marL="0" indent="0">
              <a:buNone/>
            </a:pPr>
            <a:r>
              <a:rPr lang="en-US" sz="2000" dirty="0"/>
              <a:t> </a:t>
            </a:r>
          </a:p>
          <a:p>
            <a:r>
              <a:rPr lang="en-US" sz="2000" i="1" dirty="0" smtClean="0"/>
              <a:t>Inter </a:t>
            </a:r>
            <a:r>
              <a:rPr lang="en-US" sz="2000" i="1" dirty="0" err="1"/>
              <a:t>Partes</a:t>
            </a:r>
            <a:r>
              <a:rPr lang="en-US" sz="2000" i="1" dirty="0"/>
              <a:t> </a:t>
            </a:r>
            <a:r>
              <a:rPr lang="en-US" sz="2000" dirty="0"/>
              <a:t>Review</a:t>
            </a:r>
          </a:p>
          <a:p>
            <a:pPr marL="0" indent="0">
              <a:buNone/>
            </a:pPr>
            <a:r>
              <a:rPr lang="en-US" sz="2000" dirty="0"/>
              <a:t> </a:t>
            </a:r>
          </a:p>
          <a:p>
            <a:r>
              <a:rPr lang="en-US" sz="2000" dirty="0" smtClean="0"/>
              <a:t>Covered </a:t>
            </a:r>
            <a:r>
              <a:rPr lang="en-US" sz="2000" dirty="0"/>
              <a:t>Business Method</a:t>
            </a:r>
          </a:p>
          <a:p>
            <a:pPr marL="0" indent="0">
              <a:buNone/>
            </a:pPr>
            <a:r>
              <a:rPr lang="en-US" sz="2000" dirty="0"/>
              <a:t> </a:t>
            </a:r>
          </a:p>
          <a:p>
            <a:r>
              <a:rPr lang="en-US" sz="2000" dirty="0" smtClean="0"/>
              <a:t>Post-Grant </a:t>
            </a:r>
            <a:r>
              <a:rPr lang="en-US" sz="2000" dirty="0"/>
              <a:t>Review</a:t>
            </a:r>
          </a:p>
          <a:p>
            <a:endParaRPr lang="en-US" sz="20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zh-CN" altLang="en-US" sz="2000" dirty="0" smtClean="0"/>
              <a:t>单方复审</a:t>
            </a:r>
            <a:r>
              <a:rPr lang="en-US" altLang="zh-CN" sz="2000" dirty="0" smtClean="0"/>
              <a:t>  (</a:t>
            </a:r>
            <a:r>
              <a:rPr lang="zh-CN" altLang="en-US" sz="2000" dirty="0" smtClean="0"/>
              <a:t>与前法案相同</a:t>
            </a:r>
            <a:r>
              <a:rPr lang="en-US" altLang="zh-CN" sz="2000" dirty="0" smtClean="0"/>
              <a:t>)</a:t>
            </a:r>
          </a:p>
          <a:p>
            <a:endParaRPr lang="en-US" altLang="zh-CN" sz="2000" dirty="0"/>
          </a:p>
          <a:p>
            <a:pPr marL="0" indent="0">
              <a:buNone/>
            </a:pPr>
            <a:endParaRPr lang="en-US" altLang="zh-CN" sz="2000" dirty="0"/>
          </a:p>
          <a:p>
            <a:pPr>
              <a:lnSpc>
                <a:spcPts val="2200"/>
              </a:lnSpc>
            </a:pPr>
            <a:r>
              <a:rPr lang="zh-CN" altLang="en-US" sz="2000" dirty="0"/>
              <a:t>第三</a:t>
            </a:r>
            <a:r>
              <a:rPr lang="zh-CN" altLang="en-US" sz="2000" dirty="0" smtClean="0"/>
              <a:t>方复审</a:t>
            </a:r>
            <a:endParaRPr lang="en-US" altLang="zh-CN" sz="2000" dirty="0" smtClean="0"/>
          </a:p>
          <a:p>
            <a:pPr marL="0" indent="0">
              <a:lnSpc>
                <a:spcPts val="2200"/>
              </a:lnSpc>
              <a:buNone/>
            </a:pPr>
            <a:endParaRPr lang="en-US" altLang="zh-CN" sz="2000" dirty="0" smtClean="0"/>
          </a:p>
          <a:p>
            <a:pPr>
              <a:lnSpc>
                <a:spcPts val="2200"/>
              </a:lnSpc>
            </a:pPr>
            <a:r>
              <a:rPr lang="zh-CN" altLang="en-US" sz="2000" dirty="0" smtClean="0"/>
              <a:t>涵盖商业方法</a:t>
            </a:r>
            <a:endParaRPr lang="en-US" altLang="zh-CN" sz="2000" dirty="0" smtClean="0"/>
          </a:p>
          <a:p>
            <a:pPr>
              <a:lnSpc>
                <a:spcPts val="2200"/>
              </a:lnSpc>
            </a:pPr>
            <a:endParaRPr lang="en-US" altLang="zh-CN" sz="2000" dirty="0"/>
          </a:p>
          <a:p>
            <a:pPr>
              <a:lnSpc>
                <a:spcPts val="2200"/>
              </a:lnSpc>
            </a:pPr>
            <a:r>
              <a:rPr lang="zh-CN" altLang="en-US" sz="2000" dirty="0" smtClean="0"/>
              <a:t>专利授权后复审</a:t>
            </a:r>
            <a:endParaRPr lang="en-US" altLang="zh-CN" sz="2000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4761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71800" y="332656"/>
            <a:ext cx="3827182" cy="400110"/>
          </a:xfrm>
        </p:spPr>
        <p:txBody>
          <a:bodyPr/>
          <a:lstStyle/>
          <a:p>
            <a:pPr algn="ctr"/>
            <a:r>
              <a:rPr lang="en-US" i="1" dirty="0" smtClean="0"/>
              <a:t>Ex Parte </a:t>
            </a:r>
            <a:r>
              <a:rPr lang="en-US" dirty="0" smtClean="0"/>
              <a:t>Reexamination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4954" y="978234"/>
            <a:ext cx="4060116" cy="5338483"/>
          </a:xfrm>
        </p:spPr>
        <p:txBody>
          <a:bodyPr/>
          <a:lstStyle/>
          <a:p>
            <a:r>
              <a:rPr lang="en-US" sz="2000" dirty="0" smtClean="0"/>
              <a:t>Remains available under the AIA</a:t>
            </a:r>
          </a:p>
          <a:p>
            <a:r>
              <a:rPr lang="en-US" sz="2000" dirty="0" smtClean="0"/>
              <a:t>Patent Owner or Third Party (anyone) may lodge a request to </a:t>
            </a:r>
            <a:r>
              <a:rPr lang="en-US" sz="2000" dirty="0"/>
              <a:t>the </a:t>
            </a:r>
            <a:r>
              <a:rPr lang="en-US" sz="2000" dirty="0" smtClean="0"/>
              <a:t>PTO</a:t>
            </a:r>
          </a:p>
          <a:p>
            <a:r>
              <a:rPr lang="en-US" sz="2000" dirty="0" smtClean="0"/>
              <a:t>Applies at any time to already-granted patents</a:t>
            </a:r>
          </a:p>
          <a:p>
            <a:r>
              <a:rPr lang="en-US" sz="2000" dirty="0" smtClean="0"/>
              <a:t>Prior art may be patents and printed publications </a:t>
            </a:r>
          </a:p>
          <a:p>
            <a:pPr marL="0" indent="0">
              <a:buNone/>
            </a:pPr>
            <a:endParaRPr lang="en-US" sz="2000" dirty="0" smtClean="0"/>
          </a:p>
          <a:p>
            <a:r>
              <a:rPr lang="en-US" sz="2000" dirty="0"/>
              <a:t>Requester must establish that the </a:t>
            </a:r>
            <a:r>
              <a:rPr lang="en-US" sz="2000" dirty="0" smtClean="0"/>
              <a:t>submitted prior art establishes a "substantial and new question of patentability"</a:t>
            </a:r>
          </a:p>
          <a:p>
            <a:r>
              <a:rPr lang="en-US" sz="2000" dirty="0" smtClean="0"/>
              <a:t>No legal estoppel created</a:t>
            </a:r>
            <a:endParaRPr lang="en-US" sz="2000" dirty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613088" y="883400"/>
            <a:ext cx="4038600" cy="5026511"/>
          </a:xfrm>
        </p:spPr>
        <p:txBody>
          <a:bodyPr/>
          <a:lstStyle/>
          <a:p>
            <a:pPr>
              <a:lnSpc>
                <a:spcPts val="2000"/>
              </a:lnSpc>
            </a:pPr>
            <a:r>
              <a:rPr lang="en-US" sz="2000" dirty="0" smtClean="0"/>
              <a:t>AIA</a:t>
            </a:r>
            <a:r>
              <a:rPr lang="zh-CN" altLang="en-US" sz="2000" dirty="0" smtClean="0"/>
              <a:t>中的保留规定</a:t>
            </a:r>
            <a:endParaRPr lang="en-US" altLang="zh-CN" sz="2000" dirty="0" smtClean="0"/>
          </a:p>
          <a:p>
            <a:pPr>
              <a:lnSpc>
                <a:spcPts val="2000"/>
              </a:lnSpc>
            </a:pPr>
            <a:endParaRPr lang="en-US" altLang="zh-CN" sz="2000" dirty="0"/>
          </a:p>
          <a:p>
            <a:pPr>
              <a:lnSpc>
                <a:spcPts val="2000"/>
              </a:lnSpc>
            </a:pPr>
            <a:r>
              <a:rPr lang="zh-CN" altLang="en-US" sz="2000" dirty="0"/>
              <a:t>专利所有权人或第三方（任何人）有权</a:t>
            </a:r>
            <a:r>
              <a:rPr lang="zh-CN" altLang="en-US" sz="2000" dirty="0" smtClean="0"/>
              <a:t>向专利商标局提出请求</a:t>
            </a:r>
            <a:endParaRPr lang="en-US" altLang="zh-CN" sz="2000" dirty="0" smtClean="0"/>
          </a:p>
          <a:p>
            <a:pPr>
              <a:lnSpc>
                <a:spcPts val="2000"/>
              </a:lnSpc>
            </a:pPr>
            <a:endParaRPr lang="en-US" altLang="zh-CN" sz="2000" dirty="0" smtClean="0"/>
          </a:p>
          <a:p>
            <a:pPr>
              <a:lnSpc>
                <a:spcPts val="2000"/>
              </a:lnSpc>
            </a:pPr>
            <a:r>
              <a:rPr lang="zh-CN" altLang="en-US" sz="2000" dirty="0"/>
              <a:t>可在</a:t>
            </a:r>
            <a:r>
              <a:rPr lang="zh-CN" altLang="en-US" sz="2000" dirty="0" smtClean="0"/>
              <a:t>任何时间内向已授权专利提出</a:t>
            </a:r>
            <a:endParaRPr lang="en-US" altLang="zh-CN" sz="2000" dirty="0" smtClean="0"/>
          </a:p>
          <a:p>
            <a:pPr>
              <a:lnSpc>
                <a:spcPts val="2000"/>
              </a:lnSpc>
            </a:pPr>
            <a:endParaRPr lang="en-US" altLang="zh-CN" sz="2000" dirty="0" smtClean="0"/>
          </a:p>
          <a:p>
            <a:pPr>
              <a:lnSpc>
                <a:spcPts val="2000"/>
              </a:lnSpc>
            </a:pPr>
            <a:r>
              <a:rPr lang="zh-CN" altLang="en-US" sz="2000" dirty="0" smtClean="0"/>
              <a:t>现有技术可能是专利及公开发表文件</a:t>
            </a:r>
            <a:endParaRPr lang="en-US" altLang="zh-CN" sz="2000" dirty="0" smtClean="0"/>
          </a:p>
          <a:p>
            <a:pPr>
              <a:lnSpc>
                <a:spcPts val="2000"/>
              </a:lnSpc>
            </a:pPr>
            <a:endParaRPr lang="en-US" altLang="zh-CN" sz="2000" dirty="0" smtClean="0"/>
          </a:p>
          <a:p>
            <a:pPr>
              <a:lnSpc>
                <a:spcPts val="2000"/>
              </a:lnSpc>
            </a:pPr>
            <a:r>
              <a:rPr lang="zh-CN" altLang="en-US" sz="2000" dirty="0" smtClean="0"/>
              <a:t>请求人必须证明所</a:t>
            </a:r>
            <a:r>
              <a:rPr lang="en-US" altLang="en-US" sz="2000" dirty="0" smtClean="0"/>
              <a:t>提交的</a:t>
            </a:r>
            <a:r>
              <a:rPr lang="zh-CN" altLang="en-US" sz="2000" dirty="0" smtClean="0"/>
              <a:t>现有技</a:t>
            </a:r>
            <a:r>
              <a:rPr lang="zh-CN" altLang="en-US" sz="2000" dirty="0" smtClean="0"/>
              <a:t>术是“实质的并对专利提出新问题”。</a:t>
            </a:r>
            <a:endParaRPr lang="en-US" altLang="zh-CN" sz="2000" dirty="0" smtClean="0"/>
          </a:p>
          <a:p>
            <a:pPr marL="0" indent="0">
              <a:lnSpc>
                <a:spcPts val="2000"/>
              </a:lnSpc>
              <a:buNone/>
            </a:pPr>
            <a:endParaRPr lang="en-US" altLang="zh-CN" sz="2000" dirty="0" smtClean="0"/>
          </a:p>
          <a:p>
            <a:pPr>
              <a:lnSpc>
                <a:spcPts val="2000"/>
              </a:lnSpc>
            </a:pPr>
            <a:r>
              <a:rPr lang="zh-CN" altLang="en-US" sz="2000" dirty="0" smtClean="0"/>
              <a:t>无禁止反言原则</a:t>
            </a:r>
            <a:endParaRPr lang="en-US" sz="20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2015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DACC3-9742-4940-92E6-4CAB853A3218}" type="slidenum">
              <a:rPr lang="en-US" smtClean="0"/>
              <a:t>4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4487915" y="789174"/>
            <a:ext cx="0" cy="5527543"/>
          </a:xfrm>
          <a:prstGeom prst="line">
            <a:avLst/>
          </a:prstGeom>
          <a:ln w="38100" cap="flat" algn="ctr">
            <a:prstDash val="soli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744953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59832" y="260648"/>
            <a:ext cx="3160208" cy="400110"/>
          </a:xfrm>
        </p:spPr>
        <p:txBody>
          <a:bodyPr/>
          <a:lstStyle/>
          <a:p>
            <a:r>
              <a:rPr lang="en-US" i="1" dirty="0" smtClean="0"/>
              <a:t>Inter </a:t>
            </a:r>
            <a:r>
              <a:rPr lang="en-US" i="1" dirty="0" err="1" smtClean="0"/>
              <a:t>Partes</a:t>
            </a:r>
            <a:r>
              <a:rPr lang="en-US" i="1" dirty="0" smtClean="0"/>
              <a:t> </a:t>
            </a:r>
            <a:r>
              <a:rPr lang="en-US" dirty="0" smtClean="0"/>
              <a:t>Review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70917" y="909208"/>
            <a:ext cx="4216998" cy="5930164"/>
          </a:xfrm>
        </p:spPr>
        <p:txBody>
          <a:bodyPr/>
          <a:lstStyle/>
          <a:p>
            <a:r>
              <a:rPr lang="en-US" sz="2000" dirty="0" smtClean="0"/>
              <a:t>Defendant or Third-party may file within one year of litigation</a:t>
            </a:r>
          </a:p>
          <a:p>
            <a:r>
              <a:rPr lang="en-US" sz="2000" dirty="0"/>
              <a:t>I</a:t>
            </a:r>
            <a:r>
              <a:rPr lang="en-US" sz="2000" dirty="0" smtClean="0"/>
              <a:t>nvalidity under </a:t>
            </a:r>
            <a:r>
              <a:rPr lang="en-US" sz="2000" dirty="0"/>
              <a:t>§§ 102 </a:t>
            </a:r>
            <a:r>
              <a:rPr lang="en-US" sz="2000" dirty="0" smtClean="0"/>
              <a:t>&amp; 103 </a:t>
            </a:r>
            <a:r>
              <a:rPr lang="en-US" sz="2000" dirty="0"/>
              <a:t>on the basis of patents or printed </a:t>
            </a:r>
            <a:r>
              <a:rPr lang="en-US" sz="2000" dirty="0" smtClean="0"/>
              <a:t>publications only</a:t>
            </a:r>
          </a:p>
          <a:p>
            <a:r>
              <a:rPr lang="en-US" sz="2000" dirty="0" smtClean="0"/>
              <a:t>Proceeding is adversarial.  Standard is a "reasonable likelihood" </a:t>
            </a:r>
            <a:r>
              <a:rPr lang="en-US" sz="2000" dirty="0"/>
              <a:t>that petitioner would </a:t>
            </a:r>
            <a:r>
              <a:rPr lang="en-US" sz="2000" dirty="0" smtClean="0"/>
              <a:t>prevail</a:t>
            </a:r>
          </a:p>
          <a:p>
            <a:r>
              <a:rPr lang="en-US" sz="2000" dirty="0" smtClean="0"/>
              <a:t>Claim Construction–broadest </a:t>
            </a:r>
            <a:r>
              <a:rPr lang="en-US" sz="2000" dirty="0"/>
              <a:t>reasonable interpretation (BRI</a:t>
            </a:r>
            <a:r>
              <a:rPr lang="en-US" sz="2000" dirty="0" smtClean="0"/>
              <a:t>)</a:t>
            </a:r>
          </a:p>
          <a:p>
            <a:r>
              <a:rPr lang="en-US" sz="2000" dirty="0" smtClean="0"/>
              <a:t>Limited discovery</a:t>
            </a:r>
          </a:p>
          <a:p>
            <a:r>
              <a:rPr lang="en-US" sz="2000" dirty="0" smtClean="0"/>
              <a:t>Estoppel - raised or reasonably could have raised 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694668" y="878325"/>
            <a:ext cx="4180391" cy="5349240"/>
          </a:xfrm>
        </p:spPr>
        <p:txBody>
          <a:bodyPr/>
          <a:lstStyle/>
          <a:p>
            <a:pPr>
              <a:lnSpc>
                <a:spcPts val="2000"/>
              </a:lnSpc>
            </a:pPr>
            <a:r>
              <a:rPr lang="zh-CN" altLang="en-US" sz="2000" dirty="0"/>
              <a:t>被告或第三方</a:t>
            </a:r>
            <a:r>
              <a:rPr lang="zh-CN" altLang="en-US" sz="2000" dirty="0" smtClean="0"/>
              <a:t>在被诉一</a:t>
            </a:r>
            <a:r>
              <a:rPr lang="zh-CN" altLang="en-US" sz="2000" dirty="0"/>
              <a:t>年内可提</a:t>
            </a:r>
            <a:r>
              <a:rPr lang="zh-CN" altLang="en-US" sz="2000" dirty="0" smtClean="0"/>
              <a:t>起</a:t>
            </a:r>
            <a:r>
              <a:rPr lang="zh-CN" altLang="en-US" sz="2000" dirty="0"/>
              <a:t>请求</a:t>
            </a:r>
            <a:endParaRPr lang="en-US" altLang="zh-CN" sz="2000" dirty="0" smtClean="0"/>
          </a:p>
          <a:p>
            <a:pPr>
              <a:lnSpc>
                <a:spcPts val="2000"/>
              </a:lnSpc>
            </a:pPr>
            <a:endParaRPr lang="en-US" altLang="zh-CN" sz="2000" dirty="0"/>
          </a:p>
          <a:p>
            <a:pPr>
              <a:lnSpc>
                <a:spcPts val="2000"/>
              </a:lnSpc>
            </a:pPr>
            <a:r>
              <a:rPr lang="zh-CN" altLang="en-US" sz="2000" dirty="0" smtClean="0"/>
              <a:t>第</a:t>
            </a:r>
            <a:r>
              <a:rPr lang="en-US" altLang="zh-CN" sz="2000" dirty="0" smtClean="0"/>
              <a:t>102</a:t>
            </a:r>
            <a:r>
              <a:rPr lang="zh-CN" altLang="en-US" sz="2000" dirty="0"/>
              <a:t>条及</a:t>
            </a:r>
            <a:r>
              <a:rPr lang="en-US" altLang="zh-CN" sz="2000" dirty="0"/>
              <a:t>103</a:t>
            </a:r>
            <a:r>
              <a:rPr lang="zh-CN" altLang="en-US" sz="2000" dirty="0"/>
              <a:t>条无效适用情形仅限专利</a:t>
            </a:r>
            <a:r>
              <a:rPr lang="zh-CN" altLang="en-US" sz="2000" dirty="0" smtClean="0"/>
              <a:t>及公开发表文件</a:t>
            </a:r>
            <a:endParaRPr lang="en-US" altLang="zh-CN" sz="2000" dirty="0" smtClean="0"/>
          </a:p>
          <a:p>
            <a:pPr>
              <a:lnSpc>
                <a:spcPts val="2000"/>
              </a:lnSpc>
            </a:pPr>
            <a:endParaRPr lang="en-US" altLang="zh-CN" sz="2000" dirty="0"/>
          </a:p>
          <a:p>
            <a:pPr>
              <a:lnSpc>
                <a:spcPts val="2000"/>
              </a:lnSpc>
            </a:pPr>
            <a:r>
              <a:rPr lang="zh-CN" altLang="en-US" sz="2000" dirty="0" smtClean="0"/>
              <a:t>该请求是对抗性的，其标准是请求方对请求</a:t>
            </a:r>
            <a:r>
              <a:rPr lang="zh-CN" altLang="en-US" sz="2000" dirty="0"/>
              <a:t>成</a:t>
            </a:r>
            <a:r>
              <a:rPr lang="zh-CN" altLang="en-US" sz="2000" dirty="0" smtClean="0"/>
              <a:t>功的预</a:t>
            </a:r>
            <a:r>
              <a:rPr lang="zh-CN" altLang="en-US" sz="2000" dirty="0"/>
              <a:t>期是</a:t>
            </a:r>
            <a:r>
              <a:rPr lang="zh-CN" altLang="en-US" sz="2000" dirty="0" smtClean="0"/>
              <a:t>“合</a:t>
            </a:r>
            <a:r>
              <a:rPr lang="zh-CN" altLang="en-US" sz="2000" dirty="0" smtClean="0"/>
              <a:t>理可</a:t>
            </a:r>
            <a:r>
              <a:rPr lang="zh-CN" altLang="en-US" sz="2000" dirty="0" smtClean="0"/>
              <a:t>能的</a:t>
            </a:r>
            <a:r>
              <a:rPr lang="en-US" altLang="zh-CN" sz="2000" dirty="0" smtClean="0"/>
              <a:t>”</a:t>
            </a:r>
            <a:endParaRPr lang="en-US" altLang="zh-CN" sz="2000" dirty="0"/>
          </a:p>
          <a:p>
            <a:pPr>
              <a:lnSpc>
                <a:spcPts val="2000"/>
              </a:lnSpc>
            </a:pPr>
            <a:endParaRPr lang="en-US" altLang="zh-CN" sz="2000" dirty="0" smtClean="0"/>
          </a:p>
          <a:p>
            <a:r>
              <a:rPr lang="zh-CN" altLang="en-US" sz="2000" dirty="0" smtClean="0"/>
              <a:t>权利要求解释</a:t>
            </a:r>
            <a:r>
              <a:rPr lang="en-US" altLang="zh-CN" sz="2000" dirty="0" smtClean="0"/>
              <a:t>-</a:t>
            </a:r>
            <a:r>
              <a:rPr lang="zh-CN" altLang="en-US" sz="2000" dirty="0" smtClean="0"/>
              <a:t>最为广泛合理的解释（</a:t>
            </a:r>
            <a:r>
              <a:rPr lang="en-US" altLang="zh-CN" sz="2000" dirty="0" err="1" smtClean="0"/>
              <a:t>BRI</a:t>
            </a:r>
            <a:r>
              <a:rPr lang="zh-CN" altLang="en-US" sz="2000" dirty="0" smtClean="0"/>
              <a:t>）</a:t>
            </a:r>
            <a:endParaRPr lang="en-US" altLang="zh-CN" sz="2000" dirty="0" smtClean="0"/>
          </a:p>
          <a:p>
            <a:pPr marL="0" indent="0">
              <a:buNone/>
            </a:pPr>
            <a:endParaRPr lang="en-US" altLang="zh-CN" sz="2000" dirty="0"/>
          </a:p>
          <a:p>
            <a:pPr>
              <a:lnSpc>
                <a:spcPts val="1800"/>
              </a:lnSpc>
            </a:pPr>
            <a:r>
              <a:rPr lang="zh-CN" altLang="en-US" sz="2000" dirty="0" smtClean="0">
                <a:solidFill>
                  <a:schemeClr val="tx1">
                    <a:lumMod val="50000"/>
                  </a:schemeClr>
                </a:solidFill>
              </a:rPr>
              <a:t>有</a:t>
            </a:r>
            <a:r>
              <a:rPr lang="zh-CN" altLang="en-US" sz="2000" dirty="0" smtClean="0">
                <a:solidFill>
                  <a:schemeClr val="tx1">
                    <a:lumMod val="50000"/>
                  </a:schemeClr>
                </a:solidFill>
              </a:rPr>
              <a:t>限的证</a:t>
            </a:r>
            <a:r>
              <a:rPr lang="zh-CN" altLang="en-US" sz="2000" dirty="0" smtClean="0">
                <a:solidFill>
                  <a:schemeClr val="tx1">
                    <a:lumMod val="50000"/>
                  </a:schemeClr>
                </a:solidFill>
              </a:rPr>
              <a:t>据开</a:t>
            </a:r>
            <a:r>
              <a:rPr lang="zh-CN" altLang="en-US" sz="2000" dirty="0" smtClean="0">
                <a:solidFill>
                  <a:schemeClr val="tx1">
                    <a:lumMod val="50000"/>
                  </a:schemeClr>
                </a:solidFill>
              </a:rPr>
              <a:t>示</a:t>
            </a:r>
            <a:endParaRPr lang="en-US" altLang="zh-CN" sz="2000" dirty="0" smtClean="0">
              <a:solidFill>
                <a:schemeClr val="tx1">
                  <a:lumMod val="50000"/>
                </a:schemeClr>
              </a:solidFill>
            </a:endParaRPr>
          </a:p>
          <a:p>
            <a:pPr>
              <a:lnSpc>
                <a:spcPts val="1800"/>
              </a:lnSpc>
            </a:pPr>
            <a:endParaRPr lang="en-US" altLang="zh-CN" sz="2000" dirty="0" smtClean="0">
              <a:solidFill>
                <a:schemeClr val="tx1">
                  <a:lumMod val="50000"/>
                </a:schemeClr>
              </a:solidFill>
            </a:endParaRPr>
          </a:p>
          <a:p>
            <a:pPr>
              <a:lnSpc>
                <a:spcPts val="1800"/>
              </a:lnSpc>
            </a:pPr>
            <a:r>
              <a:rPr lang="zh-CN" altLang="en-US" sz="2000" dirty="0" smtClean="0"/>
              <a:t>禁止反言</a:t>
            </a:r>
            <a:r>
              <a:rPr lang="en-US" altLang="zh-CN" sz="2000" dirty="0"/>
              <a:t>-</a:t>
            </a:r>
            <a:r>
              <a:rPr lang="zh-CN" altLang="en-US" sz="2000" dirty="0">
                <a:solidFill>
                  <a:schemeClr val="tx1">
                    <a:lumMod val="50000"/>
                  </a:schemeClr>
                </a:solidFill>
              </a:rPr>
              <a:t>已提出或可能</a:t>
            </a:r>
            <a:r>
              <a:rPr lang="zh-CN" altLang="en-US" sz="2000" dirty="0" smtClean="0">
                <a:solidFill>
                  <a:schemeClr val="tx1">
                    <a:lumMod val="50000"/>
                  </a:schemeClr>
                </a:solidFill>
              </a:rPr>
              <a:t>提出之争议</a:t>
            </a:r>
            <a:endParaRPr lang="en-US" sz="2000" dirty="0">
              <a:solidFill>
                <a:schemeClr val="tx1">
                  <a:lumMod val="50000"/>
                </a:schemeClr>
              </a:solidFill>
            </a:endParaRP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87279" y="6533167"/>
            <a:ext cx="1620000" cy="138499"/>
          </a:xfrm>
        </p:spPr>
        <p:txBody>
          <a:bodyPr/>
          <a:lstStyle/>
          <a:p>
            <a:r>
              <a:rPr lang="en-US" smtClean="0"/>
              <a:t>June 2015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DACC3-9742-4940-92E6-4CAB853A3218}" type="slidenum">
              <a:rPr lang="en-US" smtClean="0"/>
              <a:t>5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4487915" y="789174"/>
            <a:ext cx="0" cy="5527543"/>
          </a:xfrm>
          <a:prstGeom prst="line">
            <a:avLst/>
          </a:prstGeom>
          <a:ln w="38100" cap="flat" algn="ctr">
            <a:prstDash val="soli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3722265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99792" y="260648"/>
            <a:ext cx="4183669" cy="400110"/>
          </a:xfrm>
        </p:spPr>
        <p:txBody>
          <a:bodyPr/>
          <a:lstStyle/>
          <a:p>
            <a:r>
              <a:rPr lang="en-US" dirty="0" smtClean="0"/>
              <a:t>Covered Business Method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7721" y="789174"/>
            <a:ext cx="4513513" cy="5682730"/>
          </a:xfrm>
        </p:spPr>
        <p:txBody>
          <a:bodyPr/>
          <a:lstStyle/>
          <a:p>
            <a:r>
              <a:rPr lang="en-US" sz="2000" dirty="0" smtClean="0"/>
              <a:t>Limited Scope:  Patents </a:t>
            </a:r>
            <a:r>
              <a:rPr lang="en-US" sz="2000" dirty="0"/>
              <a:t>that claim a method, apparatus, or operation used in the practice, administration, or management of a financial product or </a:t>
            </a:r>
            <a:r>
              <a:rPr lang="en-US" sz="2000" dirty="0" smtClean="0"/>
              <a:t>service</a:t>
            </a:r>
          </a:p>
          <a:p>
            <a:r>
              <a:rPr lang="en-US" sz="2000" dirty="0"/>
              <a:t>D</a:t>
            </a:r>
            <a:r>
              <a:rPr lang="en-US" sz="2000" dirty="0" smtClean="0"/>
              <a:t>o </a:t>
            </a:r>
            <a:r>
              <a:rPr lang="en-US" sz="2000" dirty="0"/>
              <a:t>not include patents for “technological </a:t>
            </a:r>
            <a:r>
              <a:rPr lang="en-US" sz="2000" dirty="0" smtClean="0"/>
              <a:t>inventions”</a:t>
            </a:r>
          </a:p>
          <a:p>
            <a:r>
              <a:rPr lang="en-US" sz="2000" dirty="0" smtClean="0"/>
              <a:t>Adversarial. Only party </a:t>
            </a:r>
            <a:r>
              <a:rPr lang="en-US" sz="2000" dirty="0"/>
              <a:t>charged with infringement </a:t>
            </a:r>
            <a:r>
              <a:rPr lang="en-US" sz="2000" dirty="0" smtClean="0"/>
              <a:t>can </a:t>
            </a:r>
            <a:r>
              <a:rPr lang="en-US" sz="2000" dirty="0"/>
              <a:t>initiate a CBM </a:t>
            </a:r>
            <a:r>
              <a:rPr lang="en-US" sz="2000" dirty="0" smtClean="0"/>
              <a:t>challenge </a:t>
            </a:r>
          </a:p>
          <a:p>
            <a:r>
              <a:rPr lang="en-US" sz="2000" dirty="0"/>
              <a:t>G</a:t>
            </a:r>
            <a:r>
              <a:rPr lang="en-US" sz="2000" dirty="0" smtClean="0"/>
              <a:t>rounds </a:t>
            </a:r>
            <a:r>
              <a:rPr lang="en-US" sz="2000" dirty="0"/>
              <a:t>of </a:t>
            </a:r>
            <a:r>
              <a:rPr lang="en-US" sz="2000" dirty="0" smtClean="0"/>
              <a:t>invalidity include §§ </a:t>
            </a:r>
            <a:r>
              <a:rPr lang="en-US" sz="2000" dirty="0"/>
              <a:t>101, </a:t>
            </a:r>
            <a:r>
              <a:rPr lang="en-US" sz="2000" dirty="0" smtClean="0"/>
              <a:t>102, </a:t>
            </a:r>
            <a:r>
              <a:rPr lang="en-US" sz="2000" dirty="0"/>
              <a:t>103, </a:t>
            </a:r>
            <a:r>
              <a:rPr lang="en-US" sz="2000" dirty="0" smtClean="0"/>
              <a:t>&amp; 112; prior </a:t>
            </a:r>
            <a:r>
              <a:rPr lang="en-US" sz="2000" dirty="0"/>
              <a:t>public use and </a:t>
            </a:r>
            <a:r>
              <a:rPr lang="en-US" sz="2000" dirty="0" smtClean="0"/>
              <a:t>on-sale bar grounds</a:t>
            </a:r>
          </a:p>
          <a:p>
            <a:r>
              <a:rPr lang="en-US" sz="2000" dirty="0" smtClean="0"/>
              <a:t>Limited discovery</a:t>
            </a:r>
          </a:p>
          <a:p>
            <a:r>
              <a:rPr lang="en-US" sz="2000" dirty="0" smtClean="0"/>
              <a:t>Estoppel - only grounds </a:t>
            </a:r>
            <a:r>
              <a:rPr lang="en-US" sz="2000" dirty="0"/>
              <a:t>actually </a:t>
            </a:r>
            <a:r>
              <a:rPr lang="en-US" sz="2000" dirty="0" smtClean="0"/>
              <a:t>raised</a:t>
            </a:r>
            <a:endParaRPr lang="en-US" sz="2000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881953" y="789173"/>
            <a:ext cx="4038600" cy="5527543"/>
          </a:xfrm>
        </p:spPr>
        <p:txBody>
          <a:bodyPr/>
          <a:lstStyle/>
          <a:p>
            <a:pPr>
              <a:lnSpc>
                <a:spcPts val="2800"/>
              </a:lnSpc>
            </a:pPr>
            <a:r>
              <a:rPr lang="zh-CN" altLang="en-US" sz="2000" dirty="0"/>
              <a:t>限制范围</a:t>
            </a:r>
            <a:r>
              <a:rPr lang="zh-CN" altLang="en-US" sz="2000" dirty="0" smtClean="0"/>
              <a:t>：</a:t>
            </a:r>
            <a:r>
              <a:rPr lang="zh-CN" altLang="en-US" sz="2000" dirty="0"/>
              <a:t>专</a:t>
            </a:r>
            <a:r>
              <a:rPr lang="zh-CN" altLang="en-US" sz="2000" dirty="0" smtClean="0"/>
              <a:t>利的权利要求之于实际应用、管</a:t>
            </a:r>
            <a:r>
              <a:rPr lang="zh-CN" altLang="en-US" sz="2000" dirty="0"/>
              <a:t>理方法</a:t>
            </a:r>
            <a:r>
              <a:rPr lang="zh-CN" altLang="en-US" sz="2000" dirty="0" smtClean="0"/>
              <a:t>、金融产品管理</a:t>
            </a:r>
            <a:r>
              <a:rPr lang="zh-CN" altLang="en-US" sz="2000" dirty="0"/>
              <a:t>及服务</a:t>
            </a:r>
            <a:r>
              <a:rPr lang="zh-CN" altLang="en-US" sz="2000" dirty="0"/>
              <a:t>的方法、仪器</a:t>
            </a:r>
            <a:r>
              <a:rPr lang="zh-CN" altLang="en-US" sz="2000" dirty="0" smtClean="0"/>
              <a:t>、或实</a:t>
            </a:r>
            <a:r>
              <a:rPr lang="zh-CN" altLang="en-US" sz="2000" dirty="0"/>
              <a:t>践操</a:t>
            </a:r>
            <a:r>
              <a:rPr lang="zh-CN" altLang="en-US" sz="2000" dirty="0" smtClean="0"/>
              <a:t>作</a:t>
            </a:r>
            <a:endParaRPr lang="en-US" altLang="zh-CN" sz="2000" dirty="0"/>
          </a:p>
          <a:p>
            <a:pPr>
              <a:lnSpc>
                <a:spcPts val="2800"/>
              </a:lnSpc>
            </a:pPr>
            <a:r>
              <a:rPr lang="zh-CN" altLang="en-US" sz="2000" dirty="0"/>
              <a:t>不包括技术发明</a:t>
            </a:r>
            <a:r>
              <a:rPr lang="zh-CN" altLang="en-US" sz="2000" dirty="0" smtClean="0"/>
              <a:t>专利</a:t>
            </a:r>
            <a:endParaRPr lang="en-US" altLang="zh-CN" sz="2000" dirty="0" smtClean="0"/>
          </a:p>
          <a:p>
            <a:pPr>
              <a:lnSpc>
                <a:spcPts val="2000"/>
              </a:lnSpc>
            </a:pPr>
            <a:endParaRPr lang="en-US" altLang="zh-CN" sz="2000" dirty="0"/>
          </a:p>
          <a:p>
            <a:pPr>
              <a:lnSpc>
                <a:spcPts val="2800"/>
              </a:lnSpc>
            </a:pPr>
            <a:r>
              <a:rPr lang="zh-CN" altLang="en-US" sz="2000" dirty="0" smtClean="0"/>
              <a:t>对抗性。</a:t>
            </a:r>
            <a:r>
              <a:rPr lang="zh-CN" altLang="en-US" sz="2000" dirty="0"/>
              <a:t>仅</a:t>
            </a:r>
            <a:r>
              <a:rPr lang="zh-CN" altLang="en-US" sz="2000" dirty="0" smtClean="0"/>
              <a:t>限被指控侵权方</a:t>
            </a:r>
            <a:r>
              <a:rPr lang="zh-CN" altLang="en-US" sz="2000" dirty="0" smtClean="0"/>
              <a:t>发起“涵盖商业方法</a:t>
            </a:r>
            <a:r>
              <a:rPr lang="zh-CN" altLang="en-US" sz="2000" dirty="0" smtClean="0"/>
              <a:t>” （</a:t>
            </a:r>
            <a:r>
              <a:rPr lang="en-US" altLang="zh-CN" sz="2000" dirty="0" err="1" smtClean="0"/>
              <a:t>CBM</a:t>
            </a:r>
            <a:r>
              <a:rPr lang="zh-CN" altLang="en-US" sz="2000" dirty="0" smtClean="0"/>
              <a:t>）</a:t>
            </a:r>
            <a:r>
              <a:rPr lang="zh-CN" altLang="en-US" sz="2000" dirty="0" smtClean="0"/>
              <a:t>挑</a:t>
            </a:r>
            <a:r>
              <a:rPr lang="zh-CN" altLang="en-US" sz="2000" dirty="0" smtClean="0"/>
              <a:t>战</a:t>
            </a:r>
            <a:endParaRPr lang="en-US" altLang="zh-CN" sz="2000" dirty="0" smtClean="0"/>
          </a:p>
          <a:p>
            <a:pPr>
              <a:lnSpc>
                <a:spcPts val="2800"/>
              </a:lnSpc>
            </a:pPr>
            <a:r>
              <a:rPr lang="zh-CN" altLang="en-US" sz="2000" dirty="0" smtClean="0"/>
              <a:t>无效依据：第</a:t>
            </a:r>
            <a:r>
              <a:rPr lang="en-US" altLang="zh-CN" sz="2000" dirty="0" smtClean="0"/>
              <a:t>101</a:t>
            </a:r>
            <a:r>
              <a:rPr lang="zh-CN" altLang="en-US" sz="2000" dirty="0" smtClean="0"/>
              <a:t>条、</a:t>
            </a:r>
            <a:r>
              <a:rPr lang="en-US" altLang="zh-CN" sz="2000" dirty="0" smtClean="0"/>
              <a:t>102</a:t>
            </a:r>
            <a:r>
              <a:rPr lang="zh-CN" altLang="en-US" sz="2000" dirty="0" smtClean="0"/>
              <a:t>条、</a:t>
            </a:r>
            <a:r>
              <a:rPr lang="en-US" altLang="zh-CN" sz="2000" dirty="0" smtClean="0"/>
              <a:t>103</a:t>
            </a:r>
            <a:r>
              <a:rPr lang="zh-CN" altLang="en-US" sz="2000" dirty="0" smtClean="0"/>
              <a:t>条及第</a:t>
            </a:r>
            <a:r>
              <a:rPr lang="en-US" altLang="zh-CN" sz="2000" dirty="0" smtClean="0"/>
              <a:t>112</a:t>
            </a:r>
            <a:r>
              <a:rPr lang="zh-CN" altLang="en-US" sz="2000" dirty="0" smtClean="0"/>
              <a:t>条；</a:t>
            </a:r>
            <a:r>
              <a:rPr lang="zh-CN" altLang="en-US" sz="2000" dirty="0" smtClean="0">
                <a:solidFill>
                  <a:schemeClr val="tx1">
                    <a:lumMod val="50000"/>
                  </a:schemeClr>
                </a:solidFill>
              </a:rPr>
              <a:t>先前公开使用及销售依据</a:t>
            </a:r>
            <a:endParaRPr lang="en-US" altLang="zh-CN" sz="2000" dirty="0" smtClean="0">
              <a:solidFill>
                <a:schemeClr val="tx1">
                  <a:lumMod val="50000"/>
                </a:schemeClr>
              </a:solidFill>
            </a:endParaRPr>
          </a:p>
          <a:p>
            <a:pPr>
              <a:lnSpc>
                <a:spcPts val="3000"/>
              </a:lnSpc>
            </a:pPr>
            <a:r>
              <a:rPr lang="zh-CN" altLang="en-US" sz="2000" dirty="0" smtClean="0"/>
              <a:t>有</a:t>
            </a:r>
            <a:r>
              <a:rPr lang="zh-CN" altLang="en-US" sz="2000" dirty="0" smtClean="0"/>
              <a:t>限的证</a:t>
            </a:r>
            <a:r>
              <a:rPr lang="zh-CN" altLang="en-US" sz="2000" dirty="0" smtClean="0"/>
              <a:t>据开</a:t>
            </a:r>
            <a:r>
              <a:rPr lang="zh-CN" altLang="en-US" sz="2000" dirty="0" smtClean="0"/>
              <a:t>示</a:t>
            </a:r>
            <a:endParaRPr lang="en-US" altLang="zh-CN" sz="2000" dirty="0" smtClean="0"/>
          </a:p>
          <a:p>
            <a:pPr>
              <a:lnSpc>
                <a:spcPts val="3000"/>
              </a:lnSpc>
            </a:pPr>
            <a:r>
              <a:rPr lang="zh-CN" altLang="en-US" sz="2000" dirty="0" smtClean="0"/>
              <a:t>禁止反言</a:t>
            </a:r>
            <a:r>
              <a:rPr lang="en-US" altLang="zh-CN" sz="2000" dirty="0" smtClean="0"/>
              <a:t>-</a:t>
            </a:r>
            <a:r>
              <a:rPr lang="zh-CN" altLang="en-US" sz="2000" dirty="0" smtClean="0"/>
              <a:t>仅限已被提起之争议</a:t>
            </a:r>
            <a:endParaRPr lang="en-US" sz="20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87279" y="6533167"/>
            <a:ext cx="1620000" cy="138499"/>
          </a:xfrm>
        </p:spPr>
        <p:txBody>
          <a:bodyPr/>
          <a:lstStyle/>
          <a:p>
            <a:r>
              <a:rPr lang="en-US" smtClean="0"/>
              <a:t>June 2015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DACC3-9742-4940-92E6-4CAB853A3218}" type="slidenum">
              <a:rPr lang="en-US" smtClean="0"/>
              <a:t>6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4687605" y="789174"/>
            <a:ext cx="0" cy="5527543"/>
          </a:xfrm>
          <a:prstGeom prst="line">
            <a:avLst/>
          </a:prstGeom>
          <a:ln w="38100" cap="flat" algn="ctr">
            <a:prstDash val="soli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3896312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87824" y="332656"/>
            <a:ext cx="3160208" cy="400110"/>
          </a:xfrm>
        </p:spPr>
        <p:txBody>
          <a:bodyPr/>
          <a:lstStyle/>
          <a:p>
            <a:r>
              <a:rPr lang="en-US" dirty="0" smtClean="0"/>
              <a:t>Post-Grant Review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38644" y="1124744"/>
            <a:ext cx="4249271" cy="5424544"/>
          </a:xfrm>
        </p:spPr>
        <p:txBody>
          <a:bodyPr/>
          <a:lstStyle/>
          <a:p>
            <a:r>
              <a:rPr lang="en-US" sz="2000" dirty="0" smtClean="0"/>
              <a:t>Must be filed within 9 months of grant</a:t>
            </a:r>
          </a:p>
          <a:p>
            <a:r>
              <a:rPr lang="en-US" sz="2000" dirty="0"/>
              <a:t>Any ground related to patent invalidity under 35 U.S.C. § 282 (except best </a:t>
            </a:r>
            <a:r>
              <a:rPr lang="en-US" sz="2000" dirty="0" smtClean="0"/>
              <a:t>mode)</a:t>
            </a:r>
          </a:p>
          <a:p>
            <a:r>
              <a:rPr lang="en-US" sz="2000" dirty="0" smtClean="0"/>
              <a:t>Adversarial.  Standard is “more </a:t>
            </a:r>
            <a:r>
              <a:rPr lang="en-US" sz="2000" dirty="0"/>
              <a:t>likely than not” </a:t>
            </a:r>
            <a:r>
              <a:rPr lang="en-US" sz="2000" dirty="0" smtClean="0"/>
              <a:t> - (Preponderance of the evidence)</a:t>
            </a:r>
          </a:p>
          <a:p>
            <a:r>
              <a:rPr lang="en-US" sz="2000" dirty="0" smtClean="0"/>
              <a:t>Claim </a:t>
            </a:r>
            <a:r>
              <a:rPr lang="en-US" sz="2000" dirty="0"/>
              <a:t>C</a:t>
            </a:r>
            <a:r>
              <a:rPr lang="en-US" sz="2000" dirty="0" smtClean="0"/>
              <a:t>onstruction – broadest reasonable interpretation (</a:t>
            </a:r>
            <a:r>
              <a:rPr lang="en-US" sz="2000" dirty="0"/>
              <a:t>BRI</a:t>
            </a:r>
            <a:r>
              <a:rPr lang="en-US" sz="2000" dirty="0" smtClean="0"/>
              <a:t>)</a:t>
            </a:r>
          </a:p>
          <a:p>
            <a:r>
              <a:rPr lang="en-US" sz="2000" dirty="0" smtClean="0"/>
              <a:t>Limited discovery</a:t>
            </a:r>
          </a:p>
          <a:p>
            <a:r>
              <a:rPr lang="en-US" sz="2000" dirty="0" smtClean="0"/>
              <a:t>Estoppel - </a:t>
            </a:r>
            <a:r>
              <a:rPr lang="en-US" sz="2000" dirty="0"/>
              <a:t>r</a:t>
            </a:r>
            <a:r>
              <a:rPr lang="en-US" sz="2000" dirty="0" smtClean="0"/>
              <a:t>aised </a:t>
            </a:r>
            <a:r>
              <a:rPr lang="en-US" sz="2000" dirty="0"/>
              <a:t>or reasonably could have </a:t>
            </a:r>
            <a:r>
              <a:rPr lang="en-US" sz="2000" dirty="0" smtClean="0"/>
              <a:t>raised at FWD</a:t>
            </a:r>
            <a:endParaRPr lang="en-US" sz="2000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694668" y="1124744"/>
            <a:ext cx="4038600" cy="5349240"/>
          </a:xfrm>
        </p:spPr>
        <p:txBody>
          <a:bodyPr/>
          <a:lstStyle/>
          <a:p>
            <a:pPr>
              <a:lnSpc>
                <a:spcPts val="2000"/>
              </a:lnSpc>
            </a:pPr>
            <a:r>
              <a:rPr lang="zh-CN" altLang="en-US" sz="2000" dirty="0"/>
              <a:t>专</a:t>
            </a:r>
            <a:r>
              <a:rPr lang="zh-CN" altLang="en-US" sz="2000" dirty="0" smtClean="0"/>
              <a:t>利获得许可</a:t>
            </a:r>
            <a:r>
              <a:rPr lang="zh-CN" altLang="en-US" sz="2000" dirty="0" smtClean="0"/>
              <a:t>后</a:t>
            </a:r>
            <a:r>
              <a:rPr lang="en-US" altLang="zh-CN" sz="2000" dirty="0"/>
              <a:t>9</a:t>
            </a:r>
            <a:r>
              <a:rPr lang="zh-CN" altLang="en-US" sz="2000" dirty="0"/>
              <a:t>个月内提出</a:t>
            </a:r>
            <a:r>
              <a:rPr lang="zh-CN" altLang="en-US" sz="2000" dirty="0" smtClean="0"/>
              <a:t>复查</a:t>
            </a:r>
            <a:endParaRPr lang="en-US" altLang="zh-CN" sz="2000" dirty="0" smtClean="0"/>
          </a:p>
          <a:p>
            <a:pPr marL="0" indent="0">
              <a:lnSpc>
                <a:spcPts val="2000"/>
              </a:lnSpc>
              <a:buNone/>
            </a:pPr>
            <a:endParaRPr lang="en-US" altLang="zh-CN" sz="2000" dirty="0"/>
          </a:p>
          <a:p>
            <a:pPr>
              <a:lnSpc>
                <a:spcPts val="2700"/>
              </a:lnSpc>
            </a:pPr>
            <a:r>
              <a:rPr lang="zh-CN" altLang="en-US" sz="2000" dirty="0" smtClean="0"/>
              <a:t>根据美国法典</a:t>
            </a:r>
            <a:r>
              <a:rPr lang="en-US" altLang="zh-CN" sz="2000" dirty="0" smtClean="0"/>
              <a:t>35</a:t>
            </a:r>
            <a:r>
              <a:rPr lang="zh-CN" altLang="en-US" sz="2000" dirty="0" smtClean="0"/>
              <a:t>篇第</a:t>
            </a:r>
            <a:r>
              <a:rPr lang="en-US" altLang="zh-CN" sz="2000" dirty="0" smtClean="0"/>
              <a:t>282</a:t>
            </a:r>
            <a:r>
              <a:rPr lang="zh-CN" altLang="en-US" sz="2000" dirty="0"/>
              <a:t>条项下的任何专利无效规定（除了</a:t>
            </a:r>
            <a:r>
              <a:rPr lang="zh-CN" altLang="en-US" sz="2000" dirty="0" smtClean="0"/>
              <a:t>最佳</a:t>
            </a:r>
            <a:r>
              <a:rPr lang="zh-CN" altLang="en-US" sz="2000" dirty="0"/>
              <a:t>方式</a:t>
            </a:r>
            <a:r>
              <a:rPr lang="zh-CN" altLang="en-US" sz="2000" dirty="0" smtClean="0"/>
              <a:t>）</a:t>
            </a:r>
            <a:endParaRPr lang="en-US" altLang="zh-CN" sz="2000" dirty="0"/>
          </a:p>
          <a:p>
            <a:pPr>
              <a:lnSpc>
                <a:spcPts val="2700"/>
              </a:lnSpc>
            </a:pPr>
            <a:r>
              <a:rPr lang="zh-CN" altLang="en-US" sz="2000" dirty="0" smtClean="0"/>
              <a:t>对抗性。</a:t>
            </a:r>
            <a:r>
              <a:rPr lang="zh-CN" altLang="en-US" sz="2000" dirty="0"/>
              <a:t>标准为“有无效可能 ”（证据优势</a:t>
            </a:r>
            <a:r>
              <a:rPr lang="zh-CN" altLang="en-US" sz="2000" dirty="0" smtClean="0"/>
              <a:t>）</a:t>
            </a:r>
            <a:endParaRPr lang="en-US" altLang="zh-CN" sz="2000" dirty="0"/>
          </a:p>
          <a:p>
            <a:pPr>
              <a:lnSpc>
                <a:spcPts val="2700"/>
              </a:lnSpc>
            </a:pPr>
            <a:r>
              <a:rPr lang="zh-CN" altLang="en-US" sz="2000" dirty="0" smtClean="0"/>
              <a:t>权利</a:t>
            </a:r>
            <a:r>
              <a:rPr lang="zh-CN" altLang="en-US" sz="2000" dirty="0"/>
              <a:t>请</a:t>
            </a:r>
            <a:r>
              <a:rPr lang="zh-CN" altLang="en-US" sz="2000" dirty="0" smtClean="0"/>
              <a:t>求解释</a:t>
            </a:r>
            <a:r>
              <a:rPr lang="en-US" altLang="zh-CN" sz="2000" dirty="0" smtClean="0"/>
              <a:t>- </a:t>
            </a:r>
            <a:r>
              <a:rPr lang="zh-CN" altLang="en-US" sz="2000" dirty="0" smtClean="0"/>
              <a:t>最广</a:t>
            </a:r>
            <a:r>
              <a:rPr lang="zh-CN" altLang="en-US" sz="2000" dirty="0"/>
              <a:t>泛合理的</a:t>
            </a:r>
            <a:r>
              <a:rPr lang="zh-CN" altLang="en-US" sz="2000" dirty="0" smtClean="0"/>
              <a:t>解释（</a:t>
            </a:r>
            <a:r>
              <a:rPr lang="en-US" altLang="zh-CN" sz="2000" dirty="0" smtClean="0"/>
              <a:t>BRI</a:t>
            </a:r>
            <a:r>
              <a:rPr lang="zh-CN" altLang="en-US" sz="2000" dirty="0" smtClean="0"/>
              <a:t>）</a:t>
            </a:r>
            <a:endParaRPr lang="en-US" altLang="zh-CN" sz="2000" dirty="0" smtClean="0"/>
          </a:p>
          <a:p>
            <a:pPr>
              <a:lnSpc>
                <a:spcPts val="2700"/>
              </a:lnSpc>
            </a:pPr>
            <a:r>
              <a:rPr lang="zh-CN" altLang="en-US" sz="2000" dirty="0" smtClean="0"/>
              <a:t>有</a:t>
            </a:r>
            <a:r>
              <a:rPr lang="zh-CN" altLang="en-US" sz="2000" dirty="0" smtClean="0"/>
              <a:t>限的证</a:t>
            </a:r>
            <a:r>
              <a:rPr lang="zh-CN" altLang="en-US" sz="2000" dirty="0" smtClean="0"/>
              <a:t>据开</a:t>
            </a:r>
            <a:r>
              <a:rPr lang="zh-CN" altLang="en-US" sz="2000" dirty="0" smtClean="0"/>
              <a:t>示</a:t>
            </a:r>
            <a:endParaRPr lang="en-US" altLang="zh-CN" sz="2000" dirty="0" smtClean="0"/>
          </a:p>
          <a:p>
            <a:pPr>
              <a:lnSpc>
                <a:spcPts val="2700"/>
              </a:lnSpc>
            </a:pPr>
            <a:r>
              <a:rPr lang="zh-CN" altLang="en-US" sz="2000" dirty="0" smtClean="0"/>
              <a:t>禁止反言</a:t>
            </a:r>
            <a:r>
              <a:rPr lang="en-US" altLang="zh-CN" sz="2000" dirty="0"/>
              <a:t>-</a:t>
            </a:r>
            <a:r>
              <a:rPr lang="zh-CN" altLang="en-US" sz="2000" dirty="0"/>
              <a:t>已被提起或可能在</a:t>
            </a:r>
            <a:r>
              <a:rPr lang="en-US" altLang="zh-CN" sz="2000" dirty="0"/>
              <a:t>FWD</a:t>
            </a:r>
            <a:r>
              <a:rPr lang="zh-CN" altLang="en-US" sz="2000" dirty="0"/>
              <a:t>提起</a:t>
            </a:r>
            <a:endParaRPr lang="en-US" sz="20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2015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DACC3-9742-4940-92E6-4CAB853A3218}" type="slidenum">
              <a:rPr lang="en-US" smtClean="0"/>
              <a:t>7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4487915" y="789174"/>
            <a:ext cx="0" cy="5527543"/>
          </a:xfrm>
          <a:prstGeom prst="line">
            <a:avLst/>
          </a:prstGeom>
          <a:ln w="38100" cap="flat" algn="ctr">
            <a:prstDash val="soli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7953506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6356" y="614219"/>
            <a:ext cx="8412480" cy="400110"/>
          </a:xfrm>
        </p:spPr>
        <p:txBody>
          <a:bodyPr/>
          <a:lstStyle/>
          <a:p>
            <a:pPr algn="ctr"/>
            <a:r>
              <a:rPr lang="en-US" dirty="0" err="1"/>
              <a:t>AIA</a:t>
            </a:r>
            <a:r>
              <a:rPr lang="en-US" dirty="0"/>
              <a:t>-Created Review (Timeline)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4294967295"/>
          </p:nvPr>
        </p:nvSpPr>
        <p:spPr>
          <a:xfrm>
            <a:off x="365759" y="6543925"/>
            <a:ext cx="1620000" cy="138499"/>
          </a:xfrm>
          <a:prstGeom prst="rect">
            <a:avLst/>
          </a:prstGeom>
        </p:spPr>
        <p:txBody>
          <a:bodyPr/>
          <a:lstStyle/>
          <a:p>
            <a:r>
              <a:rPr lang="en-US" sz="900" smtClean="0"/>
              <a:t>June 2015</a:t>
            </a:r>
            <a:endParaRPr lang="en-US" sz="90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7558524" y="6525344"/>
            <a:ext cx="338668" cy="197443"/>
          </a:xfrm>
          <a:prstGeom prst="rect">
            <a:avLst/>
          </a:prstGeom>
        </p:spPr>
        <p:txBody>
          <a:bodyPr/>
          <a:lstStyle/>
          <a:p>
            <a:fld id="{D34DACC3-9742-4940-92E6-4CAB853A3218}" type="slidenum">
              <a:rPr lang="en-US" sz="900" smtClean="0"/>
              <a:t>8</a:t>
            </a:fld>
            <a:endParaRPr lang="en-US"/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1644630373"/>
              </p:ext>
            </p:extLst>
          </p:nvPr>
        </p:nvGraphicFramePr>
        <p:xfrm>
          <a:off x="1318641" y="1770496"/>
          <a:ext cx="6611006" cy="24967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cxnSp>
        <p:nvCxnSpPr>
          <p:cNvPr id="8" name="Straight Arrow Connector 7"/>
          <p:cNvCxnSpPr/>
          <p:nvPr/>
        </p:nvCxnSpPr>
        <p:spPr>
          <a:xfrm>
            <a:off x="2714122" y="2980963"/>
            <a:ext cx="4533248" cy="0"/>
          </a:xfrm>
          <a:prstGeom prst="straightConnector1">
            <a:avLst/>
          </a:prstGeom>
          <a:ln w="28575" cap="flat" algn="ctr"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2954927" y="1198235"/>
            <a:ext cx="967422" cy="471391"/>
          </a:xfrm>
          <a:prstGeom prst="rect">
            <a:avLst/>
          </a:prstGeom>
          <a:solidFill>
            <a:schemeClr val="bg2"/>
          </a:solidFill>
          <a:ln w="9525" cap="flat" algn="ctr">
            <a:prstDash val="soli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en-US" sz="900" b="1" dirty="0">
                <a:solidFill>
                  <a:schemeClr val="tx1"/>
                </a:solidFill>
              </a:rPr>
              <a:t>PO Discovery </a:t>
            </a:r>
          </a:p>
          <a:p>
            <a:pPr algn="ctr" eaLnBrk="0" hangingPunct="0"/>
            <a:r>
              <a:rPr lang="en-US" sz="900" b="1" dirty="0">
                <a:solidFill>
                  <a:schemeClr val="tx1"/>
                </a:solidFill>
              </a:rPr>
              <a:t>(3 months)</a:t>
            </a:r>
          </a:p>
        </p:txBody>
      </p:sp>
      <p:sp>
        <p:nvSpPr>
          <p:cNvPr id="10" name="Rectangle 9"/>
          <p:cNvSpPr/>
          <p:nvPr/>
        </p:nvSpPr>
        <p:spPr>
          <a:xfrm>
            <a:off x="3905311" y="1207170"/>
            <a:ext cx="890629" cy="471391"/>
          </a:xfrm>
          <a:prstGeom prst="rect">
            <a:avLst/>
          </a:prstGeom>
          <a:solidFill>
            <a:schemeClr val="bg2"/>
          </a:solidFill>
          <a:ln w="9525" cap="flat" algn="ctr">
            <a:prstDash val="soli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en-US" sz="900" b="1" dirty="0">
                <a:solidFill>
                  <a:schemeClr val="tx1"/>
                </a:solidFill>
              </a:rPr>
              <a:t>Petitioner</a:t>
            </a:r>
          </a:p>
          <a:p>
            <a:pPr algn="ctr" eaLnBrk="0" hangingPunct="0"/>
            <a:r>
              <a:rPr lang="en-US" sz="900" b="1" dirty="0">
                <a:solidFill>
                  <a:schemeClr val="tx1"/>
                </a:solidFill>
              </a:rPr>
              <a:t>Discovery </a:t>
            </a:r>
          </a:p>
          <a:p>
            <a:pPr algn="ctr" eaLnBrk="0" hangingPunct="0"/>
            <a:r>
              <a:rPr lang="en-US" sz="900" b="1" dirty="0">
                <a:solidFill>
                  <a:schemeClr val="tx1"/>
                </a:solidFill>
              </a:rPr>
              <a:t>(3 months)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795940" y="1207169"/>
            <a:ext cx="855542" cy="471391"/>
          </a:xfrm>
          <a:prstGeom prst="rect">
            <a:avLst/>
          </a:prstGeom>
          <a:solidFill>
            <a:schemeClr val="bg2"/>
          </a:solidFill>
          <a:ln w="9525" cap="flat" algn="ctr">
            <a:prstDash val="soli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en-US" sz="900" b="1" dirty="0">
                <a:solidFill>
                  <a:schemeClr val="tx1"/>
                </a:solidFill>
              </a:rPr>
              <a:t>PO Discovery </a:t>
            </a:r>
          </a:p>
          <a:p>
            <a:pPr algn="ctr" eaLnBrk="0" hangingPunct="0"/>
            <a:r>
              <a:rPr lang="en-US" sz="900" b="1" dirty="0">
                <a:solidFill>
                  <a:schemeClr val="tx1"/>
                </a:solidFill>
              </a:rPr>
              <a:t>(1 month)</a:t>
            </a:r>
          </a:p>
        </p:txBody>
      </p:sp>
      <p:sp>
        <p:nvSpPr>
          <p:cNvPr id="12" name="Left Brace 11"/>
          <p:cNvSpPr/>
          <p:nvPr/>
        </p:nvSpPr>
        <p:spPr>
          <a:xfrm rot="16200000">
            <a:off x="1702534" y="2028365"/>
            <a:ext cx="312093" cy="855542"/>
          </a:xfrm>
          <a:prstGeom prst="leftBrace">
            <a:avLst/>
          </a:prstGeom>
          <a:ln w="9525" cap="flat" algn="ctr"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13" name="Left Brace 12"/>
          <p:cNvSpPr/>
          <p:nvPr/>
        </p:nvSpPr>
        <p:spPr>
          <a:xfrm rot="16200000">
            <a:off x="2558076" y="2028365"/>
            <a:ext cx="312093" cy="855542"/>
          </a:xfrm>
          <a:prstGeom prst="leftBrace">
            <a:avLst/>
          </a:prstGeom>
          <a:ln w="9525" cap="flat" algn="ctr"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14" name="Left Brace 13"/>
          <p:cNvSpPr/>
          <p:nvPr/>
        </p:nvSpPr>
        <p:spPr>
          <a:xfrm rot="16200000">
            <a:off x="3413617" y="2028365"/>
            <a:ext cx="312093" cy="855542"/>
          </a:xfrm>
          <a:prstGeom prst="leftBrace">
            <a:avLst/>
          </a:prstGeom>
          <a:ln w="9525" cap="flat" algn="ctr"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15" name="Left Brace 14"/>
          <p:cNvSpPr/>
          <p:nvPr/>
        </p:nvSpPr>
        <p:spPr>
          <a:xfrm rot="16200000">
            <a:off x="4342389" y="1955134"/>
            <a:ext cx="312093" cy="1002002"/>
          </a:xfrm>
          <a:prstGeom prst="leftBrace">
            <a:avLst/>
          </a:prstGeom>
          <a:ln w="9525" cap="flat" algn="ctr"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16" name="Left Brace 15"/>
          <p:cNvSpPr/>
          <p:nvPr/>
        </p:nvSpPr>
        <p:spPr>
          <a:xfrm rot="16200000">
            <a:off x="5302922" y="1996602"/>
            <a:ext cx="312094" cy="919066"/>
          </a:xfrm>
          <a:prstGeom prst="leftBrace">
            <a:avLst/>
          </a:prstGeom>
          <a:ln w="9525" cap="flat" algn="ctr"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17" name="Left Brace 16"/>
          <p:cNvSpPr/>
          <p:nvPr/>
        </p:nvSpPr>
        <p:spPr>
          <a:xfrm rot="16200000">
            <a:off x="6112576" y="2106015"/>
            <a:ext cx="312092" cy="700240"/>
          </a:xfrm>
          <a:prstGeom prst="leftBrace">
            <a:avLst/>
          </a:prstGeom>
          <a:ln w="9525" cap="flat" algn="ctr"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18" name="Left Brace 17"/>
          <p:cNvSpPr/>
          <p:nvPr/>
        </p:nvSpPr>
        <p:spPr>
          <a:xfrm rot="16200000">
            <a:off x="6872994" y="2045838"/>
            <a:ext cx="312093" cy="820595"/>
          </a:xfrm>
          <a:prstGeom prst="leftBrace">
            <a:avLst/>
          </a:prstGeom>
          <a:ln w="9525" cap="flat" algn="ctr"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1773026" y="2557204"/>
            <a:ext cx="604582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smtClean="0">
                <a:latin typeface="+mn-lt"/>
              </a:rPr>
              <a:t>3	      ≤ </a:t>
            </a:r>
            <a:r>
              <a:rPr lang="en-US" sz="1200">
                <a:latin typeface="+mn-lt"/>
              </a:rPr>
              <a:t>3	  </a:t>
            </a:r>
            <a:r>
              <a:rPr lang="en-US" sz="1200" smtClean="0">
                <a:latin typeface="+mn-lt"/>
              </a:rPr>
              <a:t>     3</a:t>
            </a:r>
            <a:r>
              <a:rPr lang="en-US" sz="1200">
                <a:latin typeface="+mn-lt"/>
              </a:rPr>
              <a:t>	   </a:t>
            </a:r>
            <a:r>
              <a:rPr lang="en-US" sz="1200" smtClean="0">
                <a:latin typeface="+mn-lt"/>
              </a:rPr>
              <a:t>              3                  1                  2            ≤ 3 months </a:t>
            </a:r>
            <a:endParaRPr lang="en-US" sz="1200">
              <a:latin typeface="+mn-lt"/>
            </a:endParaRPr>
          </a:p>
        </p:txBody>
      </p:sp>
      <p:sp>
        <p:nvSpPr>
          <p:cNvPr id="24" name="Title 1"/>
          <p:cNvSpPr txBox="1"/>
          <p:nvPr/>
        </p:nvSpPr>
        <p:spPr>
          <a:xfrm>
            <a:off x="417904" y="4509120"/>
            <a:ext cx="8412480" cy="40011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600" b="1" kern="1200">
                <a:solidFill>
                  <a:schemeClr val="accent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algn="ctr"/>
            <a:r>
              <a:rPr lang="en-US" dirty="0" smtClean="0"/>
              <a:t>General Statutory Timeline</a:t>
            </a:r>
            <a:endParaRPr lang="en-US" dirty="0"/>
          </a:p>
        </p:txBody>
      </p:sp>
      <p:sp>
        <p:nvSpPr>
          <p:cNvPr id="40" name="TextBox 39"/>
          <p:cNvSpPr txBox="1"/>
          <p:nvPr/>
        </p:nvSpPr>
        <p:spPr>
          <a:xfrm>
            <a:off x="5706515" y="1009466"/>
            <a:ext cx="18119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Observations </a:t>
            </a:r>
          </a:p>
          <a:p>
            <a:r>
              <a:rPr lang="en-US" sz="1200" dirty="0" smtClean="0"/>
              <a:t>and Motions</a:t>
            </a:r>
            <a:endParaRPr lang="en-US" sz="1200" dirty="0"/>
          </a:p>
        </p:txBody>
      </p:sp>
      <p:sp>
        <p:nvSpPr>
          <p:cNvPr id="45" name="TextBox 44"/>
          <p:cNvSpPr txBox="1"/>
          <p:nvPr/>
        </p:nvSpPr>
        <p:spPr>
          <a:xfrm>
            <a:off x="2700972" y="3789040"/>
            <a:ext cx="38138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Completed in 1 year after institution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66735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6072" y="365760"/>
            <a:ext cx="5518056" cy="800219"/>
          </a:xfrm>
        </p:spPr>
        <p:txBody>
          <a:bodyPr/>
          <a:lstStyle/>
          <a:p>
            <a:pPr algn="ctr"/>
            <a:r>
              <a:rPr lang="en-US" dirty="0" err="1"/>
              <a:t>AIA</a:t>
            </a:r>
            <a:r>
              <a:rPr lang="en-US" dirty="0"/>
              <a:t>-Created Review (Statistics)</a:t>
            </a:r>
            <a:br>
              <a:rPr lang="en-US" dirty="0"/>
            </a:b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2015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DACC3-9742-4940-92E6-4CAB853A3218}" type="slidenum">
              <a:rPr lang="en-US" smtClean="0"/>
              <a:t>9</a:t>
            </a:fld>
            <a:endParaRPr lang="en-US"/>
          </a:p>
        </p:txBody>
      </p:sp>
      <p:sp>
        <p:nvSpPr>
          <p:cNvPr id="6" name="Content Placeholder 2"/>
          <p:cNvSpPr txBox="1"/>
          <p:nvPr/>
        </p:nvSpPr>
        <p:spPr>
          <a:xfrm>
            <a:off x="164268" y="1623153"/>
            <a:ext cx="2269132" cy="3082430"/>
          </a:xfrm>
          <a:prstGeom prst="rect">
            <a:avLst/>
          </a:prstGeom>
        </p:spPr>
        <p:txBody>
          <a:bodyPr/>
          <a:lstStyle>
            <a:lvl1pPr marL="182880" indent="-182880" algn="l" defTabSz="457200" rtl="0" eaLnBrk="1" latinLnBrk="0" hangingPunct="1">
              <a:spcBef>
                <a:spcPts val="10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365760" indent="-179388" algn="l" defTabSz="457200" rtl="0" eaLnBrk="1" latinLnBrk="0" hangingPunct="1">
              <a:spcBef>
                <a:spcPts val="600"/>
              </a:spcBef>
              <a:buClr>
                <a:srgbClr val="565A5C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548640" indent="-182880" algn="l" defTabSz="457200" rtl="0" eaLnBrk="1" latinLnBrk="0" hangingPunct="1">
              <a:spcBef>
                <a:spcPts val="400"/>
              </a:spcBef>
              <a:buClr>
                <a:schemeClr val="tx1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731520" indent="-182880" algn="l" defTabSz="457200" rtl="0" eaLnBrk="1" latinLnBrk="0" hangingPunct="1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914400" indent="-182880" algn="l" defTabSz="457200" rtl="0" eaLnBrk="1" latinLnBrk="0" hangingPunct="1">
              <a:spcBef>
                <a:spcPts val="300"/>
              </a:spcBef>
              <a:buClr>
                <a:schemeClr val="tx1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smtClean="0"/>
              <a:t>2014 year-over-year</a:t>
            </a:r>
          </a:p>
          <a:p>
            <a:r>
              <a:rPr lang="en-US" sz="1600"/>
              <a:t>2014 </a:t>
            </a:r>
            <a:r>
              <a:rPr lang="en-US" sz="1600" smtClean="0"/>
              <a:t>year-over-year</a:t>
            </a:r>
          </a:p>
          <a:p>
            <a:endParaRPr lang="en-US" sz="1600"/>
          </a:p>
          <a:p>
            <a:r>
              <a:rPr lang="en-US" sz="1600" smtClean="0"/>
              <a:t>District Ct. </a:t>
            </a:r>
            <a:r>
              <a:rPr lang="en-US" sz="1600"/>
              <a:t>↓</a:t>
            </a:r>
            <a:r>
              <a:rPr lang="en-US" sz="1600" smtClean="0"/>
              <a:t>18%</a:t>
            </a:r>
          </a:p>
          <a:p>
            <a:r>
              <a:rPr lang="en-US" sz="1600" smtClean="0"/>
              <a:t>District </a:t>
            </a:r>
            <a:r>
              <a:rPr lang="en-US" sz="1600"/>
              <a:t>Ct. ↓18</a:t>
            </a:r>
            <a:r>
              <a:rPr lang="en-US" sz="1600" smtClean="0"/>
              <a:t>%</a:t>
            </a:r>
          </a:p>
          <a:p>
            <a:endParaRPr lang="en-US" sz="1600"/>
          </a:p>
          <a:p>
            <a:r>
              <a:rPr lang="en-US" sz="1600" smtClean="0"/>
              <a:t>PTAB ↑212%</a:t>
            </a:r>
          </a:p>
          <a:p>
            <a:pPr lvl="1"/>
            <a:r>
              <a:rPr lang="en-US" sz="1600" smtClean="0"/>
              <a:t>25% of total</a:t>
            </a:r>
            <a:endParaRPr lang="en-US" sz="1600"/>
          </a:p>
          <a:p>
            <a:r>
              <a:rPr lang="en-US" sz="1600"/>
              <a:t>PTAB ↑212%</a:t>
            </a:r>
          </a:p>
          <a:p>
            <a:pPr lvl="1"/>
            <a:r>
              <a:rPr lang="en-US" sz="1600"/>
              <a:t>25% of total</a:t>
            </a:r>
          </a:p>
          <a:p>
            <a:endParaRPr lang="en-US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2976986" y="833471"/>
            <a:ext cx="5992767" cy="5362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32738" y="6115437"/>
            <a:ext cx="29791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/>
              <a:t>Source: Docket Navigator</a:t>
            </a:r>
          </a:p>
        </p:txBody>
      </p:sp>
    </p:spTree>
    <p:extLst>
      <p:ext uri="{BB962C8B-B14F-4D97-AF65-F5344CB8AC3E}">
        <p14:creationId xmlns:p14="http://schemas.microsoft.com/office/powerpoint/2010/main" val="356223850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17929"/>
  <p:tag name="AS_OS" val="Microsoft Windows NT 6.1.7601 Service Pack 1"/>
  <p:tag name="AS_RELEASE_DATE" val="2014.10.24"/>
  <p:tag name="AS_TITLE" val="Aspose.Slides for .NET 4.0"/>
  <p:tag name="AS_VERSION" val="14.8.1.0"/>
</p:tagLst>
</file>

<file path=ppt/theme/theme1.xml><?xml version="1.0" encoding="utf-8"?>
<a:theme xmlns:a="http://schemas.openxmlformats.org/drawingml/2006/main" name="Blank">
  <a:themeElements>
    <a:clrScheme name="Blank 1">
      <a:dk1>
        <a:srgbClr val="FFFFFF"/>
      </a:dk1>
      <a:lt1>
        <a:srgbClr val="565A5C"/>
      </a:lt1>
      <a:dk2>
        <a:srgbClr val="6E2D91"/>
      </a:dk2>
      <a:lt2>
        <a:srgbClr val="5B1F69"/>
      </a:lt2>
      <a:accent1>
        <a:srgbClr val="6E2D91"/>
      </a:accent1>
      <a:accent2>
        <a:srgbClr val="00A9E0"/>
      </a:accent2>
      <a:accent3>
        <a:srgbClr val="BAADC7"/>
      </a:accent3>
      <a:accent4>
        <a:srgbClr val="484C4D"/>
      </a:accent4>
      <a:accent5>
        <a:srgbClr val="BAADC7"/>
      </a:accent5>
      <a:accent6>
        <a:srgbClr val="0099CB"/>
      </a:accent6>
      <a:hlink>
        <a:srgbClr val="00A9E0"/>
      </a:hlink>
      <a:folHlink>
        <a:srgbClr val="A2A4A3"/>
      </a:folHlink>
    </a:clrScheme>
    <a:fontScheme name="Blank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Pct val="100000"/>
          <a:buFontTx/>
          <a:buNone/>
          <a:tabLst/>
          <a:defRPr kumimoji="0" lang="ru-RU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Pct val="100000"/>
          <a:buFontTx/>
          <a:buNone/>
          <a:tabLst/>
          <a:defRPr kumimoji="0" lang="ru-RU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Blank 1">
        <a:dk1>
          <a:srgbClr val="FFFFFF"/>
        </a:dk1>
        <a:lt1>
          <a:srgbClr val="565A5C"/>
        </a:lt1>
        <a:dk2>
          <a:srgbClr val="6E2D91"/>
        </a:dk2>
        <a:lt2>
          <a:srgbClr val="5B1F69"/>
        </a:lt2>
        <a:accent1>
          <a:srgbClr val="6E2D91"/>
        </a:accent1>
        <a:accent2>
          <a:srgbClr val="00A9E0"/>
        </a:accent2>
        <a:accent3>
          <a:srgbClr val="BAADC7"/>
        </a:accent3>
        <a:accent4>
          <a:srgbClr val="484C4D"/>
        </a:accent4>
        <a:accent5>
          <a:srgbClr val="BAADC7"/>
        </a:accent5>
        <a:accent6>
          <a:srgbClr val="0099CB"/>
        </a:accent6>
        <a:hlink>
          <a:srgbClr val="00A9E0"/>
        </a:hlink>
        <a:folHlink>
          <a:srgbClr val="A2A4A3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Blank">
  <a:themeElements>
    <a:clrScheme name="1_Blank 1">
      <a:dk1>
        <a:srgbClr val="FFFFFF"/>
      </a:dk1>
      <a:lt1>
        <a:srgbClr val="565A5C"/>
      </a:lt1>
      <a:dk2>
        <a:srgbClr val="6E2D91"/>
      </a:dk2>
      <a:lt2>
        <a:srgbClr val="5B1F69"/>
      </a:lt2>
      <a:accent1>
        <a:srgbClr val="6E2D91"/>
      </a:accent1>
      <a:accent2>
        <a:srgbClr val="00A9E0"/>
      </a:accent2>
      <a:accent3>
        <a:srgbClr val="BAADC7"/>
      </a:accent3>
      <a:accent4>
        <a:srgbClr val="484C4D"/>
      </a:accent4>
      <a:accent5>
        <a:srgbClr val="BAADC7"/>
      </a:accent5>
      <a:accent6>
        <a:srgbClr val="0099CB"/>
      </a:accent6>
      <a:hlink>
        <a:srgbClr val="00A9E0"/>
      </a:hlink>
      <a:folHlink>
        <a:srgbClr val="A2A4A3"/>
      </a:folHlink>
    </a:clrScheme>
    <a:fontScheme name="1_Blank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Pct val="100000"/>
          <a:buFontTx/>
          <a:buNone/>
          <a:tabLst/>
          <a:defRPr kumimoji="0" lang="ru-RU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Pct val="100000"/>
          <a:buFontTx/>
          <a:buNone/>
          <a:tabLst/>
          <a:defRPr kumimoji="0" lang="ru-RU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1_Blank 1">
        <a:dk1>
          <a:srgbClr val="FFFFFF"/>
        </a:dk1>
        <a:lt1>
          <a:srgbClr val="565A5C"/>
        </a:lt1>
        <a:dk2>
          <a:srgbClr val="6E2D91"/>
        </a:dk2>
        <a:lt2>
          <a:srgbClr val="5B1F69"/>
        </a:lt2>
        <a:accent1>
          <a:srgbClr val="6E2D91"/>
        </a:accent1>
        <a:accent2>
          <a:srgbClr val="00A9E0"/>
        </a:accent2>
        <a:accent3>
          <a:srgbClr val="BAADC7"/>
        </a:accent3>
        <a:accent4>
          <a:srgbClr val="484C4D"/>
        </a:accent4>
        <a:accent5>
          <a:srgbClr val="BAADC7"/>
        </a:accent5>
        <a:accent6>
          <a:srgbClr val="0099CB"/>
        </a:accent6>
        <a:hlink>
          <a:srgbClr val="00A9E0"/>
        </a:hlink>
        <a:folHlink>
          <a:srgbClr val="A2A4A3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E3E0BB"/>
      </a:accent1>
      <a:accent2>
        <a:srgbClr val="993333"/>
      </a:accent2>
      <a:accent3>
        <a:srgbClr val="FFFFFF"/>
      </a:accent3>
      <a:accent4>
        <a:srgbClr val="000000"/>
      </a:accent4>
      <a:accent5>
        <a:srgbClr val="EFEDDA"/>
      </a:accent5>
      <a:accent6>
        <a:srgbClr val="8A2D2D"/>
      </a:accent6>
      <a:hlink>
        <a:srgbClr val="999900"/>
      </a:hlink>
      <a:folHlink>
        <a:srgbClr val="00CC99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0</TotalTime>
  <Words>2138</Words>
  <Application>Microsoft Office PowerPoint</Application>
  <PresentationFormat>On-screen Show (4:3)</PresentationFormat>
  <Paragraphs>326</Paragraphs>
  <Slides>22</Slides>
  <Notes>22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22</vt:i4>
      </vt:variant>
    </vt:vector>
  </HeadingPairs>
  <TitlesOfParts>
    <vt:vector size="24" baseType="lpstr">
      <vt:lpstr>Blank</vt:lpstr>
      <vt:lpstr>1_Blank</vt:lpstr>
      <vt:lpstr>Use of American Invents Act (AIA)-Created Reviews in Litigation</vt:lpstr>
      <vt:lpstr>Overview 概述</vt:lpstr>
      <vt:lpstr>AIA-Created Reviews (Overview) 新法案复审（概述）</vt:lpstr>
      <vt:lpstr>Ex Parte Reexamination</vt:lpstr>
      <vt:lpstr>Inter Partes Review</vt:lpstr>
      <vt:lpstr>Covered Business Method</vt:lpstr>
      <vt:lpstr>Post-Grant Review</vt:lpstr>
      <vt:lpstr>AIA-Created Review (Timeline)</vt:lpstr>
      <vt:lpstr>AIA-Created Review (Statistics) </vt:lpstr>
      <vt:lpstr>AIA-Created Review (Statistics) </vt:lpstr>
      <vt:lpstr>AIA-Created Review (Statistics)</vt:lpstr>
      <vt:lpstr>AIA-Created Review (Statistics)</vt:lpstr>
      <vt:lpstr>Considerations for Preparing Petition</vt:lpstr>
      <vt:lpstr>Considerations for Preparing Petition</vt:lpstr>
      <vt:lpstr>Considerations for Patent Owner's  Preliminary Response</vt:lpstr>
      <vt:lpstr>Considerations for Patent Owner's  Preliminary Response</vt:lpstr>
      <vt:lpstr>Case - Use of Post-Grant Proceedings in Litigation: CallWave Communication LLC v. AT&amp;T Mobility LLC et al., 1:12-cv-01701 (D. Del.)</vt:lpstr>
      <vt:lpstr>PowerPoint Presentation</vt:lpstr>
      <vt:lpstr>PowerPoint Presentation</vt:lpstr>
      <vt:lpstr>Case 2 - Dentons Goes on the Offensive</vt:lpstr>
      <vt:lpstr>Case 2 - Dentons Goes on the Offensive</vt:lpstr>
      <vt:lpstr>Thank You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cp:lastPrinted>1601-01-01T00:00:00Z</cp:lastPrinted>
  <dcterms:created xsi:type="dcterms:W3CDTF">1601-01-01T00:00:00Z</dcterms:created>
  <dcterms:modified xsi:type="dcterms:W3CDTF">2015-05-30T06:35:18Z</dcterms:modified>
</cp:coreProperties>
</file>