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726" r:id="rId2"/>
  </p:sldMasterIdLst>
  <p:notesMasterIdLst>
    <p:notesMasterId r:id="rId27"/>
  </p:notesMasterIdLst>
  <p:handoutMasterIdLst>
    <p:handoutMasterId r:id="rId28"/>
  </p:handoutMasterIdLst>
  <p:sldIdLst>
    <p:sldId id="257" r:id="rId3"/>
    <p:sldId id="298" r:id="rId4"/>
    <p:sldId id="293" r:id="rId5"/>
    <p:sldId id="292" r:id="rId6"/>
    <p:sldId id="287" r:id="rId7"/>
    <p:sldId id="291" r:id="rId8"/>
    <p:sldId id="297" r:id="rId9"/>
    <p:sldId id="299" r:id="rId10"/>
    <p:sldId id="316" r:id="rId11"/>
    <p:sldId id="295" r:id="rId12"/>
    <p:sldId id="300" r:id="rId13"/>
    <p:sldId id="301" r:id="rId14"/>
    <p:sldId id="302" r:id="rId15"/>
    <p:sldId id="303" r:id="rId16"/>
    <p:sldId id="304" r:id="rId17"/>
    <p:sldId id="306" r:id="rId18"/>
    <p:sldId id="307" r:id="rId19"/>
    <p:sldId id="308" r:id="rId20"/>
    <p:sldId id="309" r:id="rId21"/>
    <p:sldId id="310" r:id="rId22"/>
    <p:sldId id="311" r:id="rId23"/>
    <p:sldId id="312" r:id="rId24"/>
    <p:sldId id="313" r:id="rId25"/>
    <p:sldId id="317" r:id="rId26"/>
  </p:sldIdLst>
  <p:sldSz cx="9144000" cy="6858000" type="screen4x3"/>
  <p:notesSz cx="6858000" cy="9144000"/>
  <p:custDataLst>
    <p:tags r:id="rId29"/>
  </p:custDataLst>
  <p:defaultTextStyle>
    <a:defPPr>
      <a:defRPr lang="ru-RU"/>
    </a:defPPr>
    <a:lvl1pPr algn="l" defTabSz="457200" rtl="0" fontAlgn="base">
      <a:spcBef>
        <a:spcPct val="0"/>
      </a:spcBef>
      <a:spcAft>
        <a:spcPct val="0"/>
      </a:spcAft>
      <a:buSzTx/>
      <a:defRPr kern="1200">
        <a:solidFill>
          <a:schemeClr val="tx1"/>
        </a:solidFill>
        <a:latin typeface="Arial" pitchFamily="34" charset="0"/>
        <a:ea typeface="+mn-ea"/>
        <a:cs typeface="Arial" pitchFamily="34" charset="0"/>
      </a:defRPr>
    </a:lvl1pPr>
    <a:lvl2pPr marL="457200" algn="l" defTabSz="457200" rtl="0" fontAlgn="base">
      <a:spcBef>
        <a:spcPct val="0"/>
      </a:spcBef>
      <a:spcAft>
        <a:spcPct val="0"/>
      </a:spcAft>
      <a:buSzTx/>
      <a:defRPr kern="1200">
        <a:solidFill>
          <a:schemeClr val="tx1"/>
        </a:solidFill>
        <a:latin typeface="Arial" pitchFamily="34" charset="0"/>
        <a:ea typeface="+mn-ea"/>
        <a:cs typeface="Arial" pitchFamily="34" charset="0"/>
      </a:defRPr>
    </a:lvl2pPr>
    <a:lvl3pPr marL="914400" algn="l" defTabSz="457200" rtl="0" fontAlgn="base">
      <a:spcBef>
        <a:spcPct val="0"/>
      </a:spcBef>
      <a:spcAft>
        <a:spcPct val="0"/>
      </a:spcAft>
      <a:buSzTx/>
      <a:defRPr kern="1200">
        <a:solidFill>
          <a:schemeClr val="tx1"/>
        </a:solidFill>
        <a:latin typeface="Arial" pitchFamily="34" charset="0"/>
        <a:ea typeface="+mn-ea"/>
        <a:cs typeface="Arial" pitchFamily="34" charset="0"/>
      </a:defRPr>
    </a:lvl3pPr>
    <a:lvl4pPr marL="1371600" algn="l" defTabSz="457200" rtl="0" fontAlgn="base">
      <a:spcBef>
        <a:spcPct val="0"/>
      </a:spcBef>
      <a:spcAft>
        <a:spcPct val="0"/>
      </a:spcAft>
      <a:buSzTx/>
      <a:defRPr kern="1200">
        <a:solidFill>
          <a:schemeClr val="tx1"/>
        </a:solidFill>
        <a:latin typeface="Arial" pitchFamily="34" charset="0"/>
        <a:ea typeface="+mn-ea"/>
        <a:cs typeface="Arial" pitchFamily="34" charset="0"/>
      </a:defRPr>
    </a:lvl4pPr>
    <a:lvl5pPr marL="1828800" algn="l" defTabSz="457200" rtl="0" fontAlgn="base">
      <a:spcBef>
        <a:spcPct val="0"/>
      </a:spcBef>
      <a:spcAft>
        <a:spcPct val="0"/>
      </a:spcAft>
      <a:buSzTx/>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3" d="100"/>
          <a:sy n="93" d="100"/>
        </p:scale>
        <p:origin x="677" y="17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A776A45-688F-4634-B893-56AC39E89FF7}" type="datetimeFigureOut">
              <a:rPr lang="en-US" smtClean="0"/>
              <a:t>5/30/2015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FC0175C-1BF1-4AC9-A596-44196C197DEA}" type="slidenum">
              <a:rPr lang="en-US" smtClean="0"/>
              <a:t>‹#›</a:t>
            </a:fld>
            <a:endParaRPr lang="en-US"/>
          </a:p>
        </p:txBody>
      </p:sp>
    </p:spTree>
    <p:extLst>
      <p:ext uri="{BB962C8B-B14F-4D97-AF65-F5344CB8AC3E}">
        <p14:creationId xmlns:p14="http://schemas.microsoft.com/office/powerpoint/2010/main" val="375581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lvl1pPr eaLnBrk="0" hangingPunct="0"/>
          </a:lstStyle>
          <a:p>
            <a:endParaRPr lang="ru-RU" altLang="zh-CN"/>
          </a:p>
        </p:txBody>
      </p:sp>
      <p:sp>
        <p:nvSpPr>
          <p:cNvPr id="3075" name="Rectangle 3"/>
          <p:cNvSpPr>
            <a:spLocks noGrp="1" noChangeArrowheads="1"/>
          </p:cNvSpPr>
          <p:nvPr>
            <p:ph type="dt" idx="1"/>
          </p:nvPr>
        </p:nvSpPr>
        <p:spPr>
          <a:xfrm>
            <a:off x="3884613"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lvl1pPr eaLnBrk="0" hangingPunct="0"/>
          </a:lstStyle>
          <a:p>
            <a:endParaRPr lang="ru-RU" altLang="zh-CN"/>
          </a:p>
        </p:txBody>
      </p:sp>
      <p:sp>
        <p:nvSpPr>
          <p:cNvPr id="3076" name="Rectangle 4"/>
          <p:cNvSpPr>
            <a:spLocks noGrp="1" noRot="1" noChangeAspect="1" noChangeArrowheads="1" noTextEdit="1"/>
          </p:cNvSpPr>
          <p:nvPr>
            <p:ph type="sldImg" idx="2"/>
          </p:nvPr>
        </p:nvSpPr>
        <p:spPr>
          <a:xfrm>
            <a:off x="1143000" y="685800"/>
            <a:ext cx="4572000" cy="3429000"/>
          </a:xfrm>
          <a:prstGeom prst="rect">
            <a:avLst/>
          </a:prstGeom>
          <a:noFill/>
          <a:ln w="9525">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a:xfrm>
            <a:off x="685800" y="4343400"/>
            <a:ext cx="5486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p>
            <a:pPr lvl="0"/>
            <a:r>
              <a:rPr lang="ru-RU" altLang="zh-CN" noProof="0" smtClean="0"/>
              <a:t>Click to edit Master text styles</a:t>
            </a:r>
          </a:p>
          <a:p>
            <a:pPr lvl="1"/>
            <a:r>
              <a:rPr lang="ru-RU" altLang="zh-CN" noProof="0" smtClean="0"/>
              <a:t>Second level</a:t>
            </a:r>
          </a:p>
          <a:p>
            <a:pPr lvl="2"/>
            <a:r>
              <a:rPr lang="ru-RU" altLang="zh-CN" noProof="0" smtClean="0"/>
              <a:t>Third level</a:t>
            </a:r>
          </a:p>
          <a:p>
            <a:pPr lvl="3"/>
            <a:r>
              <a:rPr lang="ru-RU" altLang="zh-CN" noProof="0" smtClean="0"/>
              <a:t>Fourth level</a:t>
            </a:r>
          </a:p>
          <a:p>
            <a:pPr lvl="4"/>
            <a:r>
              <a:rPr lang="ru-RU" altLang="zh-CN" noProof="0" smtClean="0"/>
              <a:t>Fifth level</a:t>
            </a:r>
          </a:p>
        </p:txBody>
      </p:sp>
      <p:sp>
        <p:nvSpPr>
          <p:cNvPr id="3078" name="Rectangle 6"/>
          <p:cNvSpPr>
            <a:spLocks noGrp="1" noChangeArrowheads="1"/>
          </p:cNvSpPr>
          <p:nvPr>
            <p:ph type="ftr" sz="quarter" idx="4"/>
          </p:nvPr>
        </p:nvSpPr>
        <p:spPr>
          <a:xfrm>
            <a:off x="0" y="8685213"/>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b" anchorCtr="0" compatLnSpc="1">
            <a:prstTxWarp prst="textNoShape">
              <a:avLst/>
            </a:prstTxWarp>
          </a:bodyPr>
          <a:lstStyle>
            <a:lvl1pPr eaLnBrk="0" hangingPunct="0"/>
          </a:lstStyle>
          <a:p>
            <a:endParaRPr lang="ru-RU" altLang="zh-CN"/>
          </a:p>
        </p:txBody>
      </p:sp>
      <p:sp>
        <p:nvSpPr>
          <p:cNvPr id="3079" name="Rectangle 7"/>
          <p:cNvSpPr>
            <a:spLocks noGrp="1" noChangeArrowheads="1"/>
          </p:cNvSpPr>
          <p:nvPr>
            <p:ph type="sldNum" sz="quarter" idx="5"/>
          </p:nvPr>
        </p:nvSpPr>
        <p:spPr>
          <a:xfrm>
            <a:off x="3884613" y="8685213"/>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b" anchorCtr="0" compatLnSpc="1">
            <a:prstTxWarp prst="textNoShape">
              <a:avLst/>
            </a:prstTxWarp>
          </a:bodyPr>
          <a:lstStyle>
            <a:lvl1pPr eaLnBrk="0" hangingPunct="0"/>
          </a:lstStyle>
          <a:p>
            <a:fld id="{2BBF85D0-2AF7-4EB7-8280-EEE8489249D9}" type="slidenum">
              <a:rPr lang="ru-RU" altLang="zh-CN"/>
              <a:t>‹#›</a:t>
            </a:fld>
            <a:endParaRPr lang="ru-RU" altLang="zh-CN"/>
          </a:p>
        </p:txBody>
      </p:sp>
    </p:spTree>
    <p:extLst>
      <p:ext uri="{BB962C8B-B14F-4D97-AF65-F5344CB8AC3E}">
        <p14:creationId xmlns:p14="http://schemas.microsoft.com/office/powerpoint/2010/main" val="168309425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kumimoji="1" sz="1200" kern="1200">
        <a:solidFill>
          <a:schemeClr val="tx1"/>
        </a:solidFill>
        <a:latin typeface="Arial" charset="0"/>
        <a:ea typeface="宋体" charset="0"/>
        <a:cs typeface="宋体" charset="0"/>
      </a:defRPr>
    </a:lvl1pPr>
    <a:lvl2pPr marL="457200" algn="l" defTabSz="457200" rtl="0" eaLnBrk="0" fontAlgn="base" hangingPunct="0">
      <a:spcBef>
        <a:spcPct val="30000"/>
      </a:spcBef>
      <a:spcAft>
        <a:spcPct val="0"/>
      </a:spcAft>
      <a:defRPr kumimoji="1" sz="1200" kern="1200">
        <a:solidFill>
          <a:schemeClr val="tx1"/>
        </a:solidFill>
        <a:latin typeface="Arial" charset="0"/>
        <a:ea typeface="宋体" charset="0"/>
        <a:cs typeface="+mn-cs"/>
      </a:defRPr>
    </a:lvl2pPr>
    <a:lvl3pPr marL="914400" algn="l" defTabSz="457200" rtl="0" eaLnBrk="0" fontAlgn="base" hangingPunct="0">
      <a:spcBef>
        <a:spcPct val="30000"/>
      </a:spcBef>
      <a:spcAft>
        <a:spcPct val="0"/>
      </a:spcAft>
      <a:defRPr kumimoji="1" sz="1200" kern="1200">
        <a:solidFill>
          <a:schemeClr val="tx1"/>
        </a:solidFill>
        <a:latin typeface="Arial" charset="0"/>
        <a:ea typeface="宋体" charset="0"/>
        <a:cs typeface="+mn-cs"/>
      </a:defRPr>
    </a:lvl3pPr>
    <a:lvl4pPr marL="1371600" algn="l" defTabSz="457200" rtl="0" eaLnBrk="0" fontAlgn="base" hangingPunct="0">
      <a:spcBef>
        <a:spcPct val="30000"/>
      </a:spcBef>
      <a:spcAft>
        <a:spcPct val="0"/>
      </a:spcAft>
      <a:defRPr kumimoji="1" sz="1200" kern="1200">
        <a:solidFill>
          <a:schemeClr val="tx1"/>
        </a:solidFill>
        <a:latin typeface="Arial" charset="0"/>
        <a:ea typeface="宋体" charset="0"/>
        <a:cs typeface="+mn-cs"/>
      </a:defRPr>
    </a:lvl4pPr>
    <a:lvl5pPr marL="1828800" algn="l" defTabSz="457200" rtl="0" eaLnBrk="0" fontAlgn="base" hangingPunct="0">
      <a:spcBef>
        <a:spcPct val="30000"/>
      </a:spcBef>
      <a:spcAft>
        <a:spcPct val="0"/>
      </a:spcAft>
      <a:defRPr kumimoji="1" sz="1200" kern="1200">
        <a:solidFill>
          <a:schemeClr val="tx1"/>
        </a:solidFill>
        <a:latin typeface="Arial" charset="0"/>
        <a:ea typeface="宋体"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C8F8AB68-9EA1-459C-BF34-EE674D56D0E5}" type="slidenum">
              <a:rPr kumimoji="0" lang="ru-RU" altLang="zh-CN" sz="1800"/>
              <a:t>1</a:t>
            </a:fld>
            <a:endParaRPr kumimoji="0" lang="ru-RU" altLang="zh-CN" sz="1800"/>
          </a:p>
        </p:txBody>
      </p:sp>
      <p:sp>
        <p:nvSpPr>
          <p:cNvPr id="27650" name="Rectangle 10"/>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07" name="Rectangle 11"/>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pPr>
              <a:spcBef>
                <a:spcPct val="0"/>
              </a:spcBef>
            </a:pPr>
            <a:endParaRPr kumimoji="0" lang="fr-FR" smtClean="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7A8491CC-0CCF-4D67-B36C-240BEB83C277}" type="slidenum">
              <a:rPr kumimoji="0" lang="ru-RU" altLang="zh-CN" sz="1800"/>
              <a:t>10</a:t>
            </a:fld>
            <a:endParaRPr kumimoji="0" lang="ru-RU" altLang="zh-CN" sz="1800"/>
          </a:p>
        </p:txBody>
      </p:sp>
      <p:sp>
        <p:nvSpPr>
          <p:cNvPr id="46082" name="Rectangle 46"/>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43" name="Rectangle 47"/>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A0862EAA-3CDD-429B-BFA1-03ADDF4C1670}" type="slidenum">
              <a:rPr kumimoji="0" lang="ru-RU" altLang="zh-CN" sz="1800"/>
              <a:t>11</a:t>
            </a:fld>
            <a:endParaRPr kumimoji="0" lang="ru-RU" altLang="zh-CN" sz="1800"/>
          </a:p>
        </p:txBody>
      </p:sp>
      <p:sp>
        <p:nvSpPr>
          <p:cNvPr id="48130" name="Rectangle 50"/>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47" name="Rectangle 51"/>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C31A9BAE-C527-402A-86EE-A8772CE8812C}" type="slidenum">
              <a:rPr kumimoji="0" lang="ru-RU" altLang="zh-CN" sz="1800"/>
              <a:t>12</a:t>
            </a:fld>
            <a:endParaRPr kumimoji="0" lang="ru-RU" altLang="zh-CN" sz="1800"/>
          </a:p>
        </p:txBody>
      </p:sp>
      <p:sp>
        <p:nvSpPr>
          <p:cNvPr id="50178" name="Rectangle 54"/>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51" name="Rectangle 55"/>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676F9FE1-6F67-4341-ADBD-E30770C40DDD}" type="slidenum">
              <a:rPr kumimoji="0" lang="ru-RU" altLang="zh-CN" sz="1800"/>
              <a:t>13</a:t>
            </a:fld>
            <a:endParaRPr kumimoji="0" lang="ru-RU" altLang="zh-CN" sz="1800"/>
          </a:p>
        </p:txBody>
      </p:sp>
      <p:sp>
        <p:nvSpPr>
          <p:cNvPr id="52226" name="Rectangle 5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55" name="Rectangle 59"/>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F6F89878-5292-4836-B3CA-1806BC71247D}" type="slidenum">
              <a:rPr kumimoji="0" lang="ru-RU" altLang="zh-CN" sz="1800"/>
              <a:t>14</a:t>
            </a:fld>
            <a:endParaRPr kumimoji="0" lang="ru-RU" altLang="zh-CN" sz="1800"/>
          </a:p>
        </p:txBody>
      </p:sp>
      <p:sp>
        <p:nvSpPr>
          <p:cNvPr id="54274" name="Rectangle 62"/>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59" name="Rectangle 63"/>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B3321C0C-7F9E-4862-95AF-9F7960135FE2}" type="slidenum">
              <a:rPr kumimoji="0" lang="ru-RU" altLang="zh-CN" sz="1800"/>
              <a:t>15</a:t>
            </a:fld>
            <a:endParaRPr kumimoji="0" lang="ru-RU" altLang="zh-CN" sz="1800"/>
          </a:p>
        </p:txBody>
      </p:sp>
      <p:sp>
        <p:nvSpPr>
          <p:cNvPr id="56322" name="Rectangle 66"/>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63" name="Rectangle 67"/>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EB0695E3-E71E-4FF4-AA7E-8BE713FC14A7}" type="slidenum">
              <a:rPr kumimoji="0" lang="ru-RU" altLang="zh-CN" sz="1800"/>
              <a:t>16</a:t>
            </a:fld>
            <a:endParaRPr kumimoji="0" lang="ru-RU" altLang="zh-CN" sz="1800"/>
          </a:p>
        </p:txBody>
      </p:sp>
      <p:sp>
        <p:nvSpPr>
          <p:cNvPr id="58370" name="Rectangle 70"/>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67" name="Rectangle 71"/>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699500E7-47DB-442B-9F68-0248C616F998}" type="slidenum">
              <a:rPr kumimoji="0" lang="ru-RU" altLang="zh-CN" sz="1800"/>
              <a:t>17</a:t>
            </a:fld>
            <a:endParaRPr kumimoji="0" lang="ru-RU" altLang="zh-CN" sz="1800"/>
          </a:p>
        </p:txBody>
      </p:sp>
      <p:sp>
        <p:nvSpPr>
          <p:cNvPr id="60418" name="Rectangle 74"/>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71" name="Rectangle 75"/>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885C8CF1-62F3-4041-9776-BEF8431DB2A6}" type="slidenum">
              <a:rPr kumimoji="0" lang="ru-RU" altLang="zh-CN" sz="1800"/>
              <a:t>18</a:t>
            </a:fld>
            <a:endParaRPr kumimoji="0" lang="ru-RU" altLang="zh-CN" sz="1800"/>
          </a:p>
        </p:txBody>
      </p:sp>
      <p:sp>
        <p:nvSpPr>
          <p:cNvPr id="62466" name="Rectangle 7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75" name="Rectangle 79"/>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96408DF5-683D-4C0A-B3E8-6A6C5C985608}" type="slidenum">
              <a:rPr kumimoji="0" lang="ru-RU" altLang="zh-CN" sz="1800"/>
              <a:t>19</a:t>
            </a:fld>
            <a:endParaRPr kumimoji="0" lang="ru-RU" altLang="zh-CN" sz="1800"/>
          </a:p>
        </p:txBody>
      </p:sp>
      <p:sp>
        <p:nvSpPr>
          <p:cNvPr id="64514" name="Rectangle 82"/>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79" name="Rectangle 83"/>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A78083BD-E6BF-41A6-97D2-ED1A37C37938}" type="slidenum">
              <a:rPr kumimoji="0" lang="ru-RU" altLang="zh-CN" sz="1800"/>
              <a:t>2</a:t>
            </a:fld>
            <a:endParaRPr kumimoji="0" lang="ru-RU" altLang="zh-CN" sz="1800"/>
          </a:p>
        </p:txBody>
      </p:sp>
      <p:sp>
        <p:nvSpPr>
          <p:cNvPr id="29698" name="Rectangle 14"/>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11" name="Rectangle 15"/>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1880338E-2A57-46CB-8975-48B85E6E5D7C}" type="slidenum">
              <a:rPr kumimoji="0" lang="ru-RU" altLang="zh-CN" sz="1800"/>
              <a:t>20</a:t>
            </a:fld>
            <a:endParaRPr kumimoji="0" lang="ru-RU" altLang="zh-CN" sz="1800"/>
          </a:p>
        </p:txBody>
      </p:sp>
      <p:sp>
        <p:nvSpPr>
          <p:cNvPr id="66562" name="Rectangle 86"/>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83" name="Rectangle 87"/>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7B8F20CA-E9F4-4412-985E-B966E5908A5B}" type="slidenum">
              <a:rPr kumimoji="0" lang="ru-RU" altLang="zh-CN" sz="1800"/>
              <a:t>21</a:t>
            </a:fld>
            <a:endParaRPr kumimoji="0" lang="ru-RU" altLang="zh-CN" sz="1800"/>
          </a:p>
        </p:txBody>
      </p:sp>
      <p:sp>
        <p:nvSpPr>
          <p:cNvPr id="68610" name="Rectangle 90"/>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87" name="Rectangle 91"/>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C4D421C2-8902-4B3F-A489-500D4A277A63}" type="slidenum">
              <a:rPr kumimoji="0" lang="ru-RU" altLang="zh-CN" sz="1800"/>
              <a:t>22</a:t>
            </a:fld>
            <a:endParaRPr kumimoji="0" lang="ru-RU" altLang="zh-CN" sz="1800"/>
          </a:p>
        </p:txBody>
      </p:sp>
      <p:sp>
        <p:nvSpPr>
          <p:cNvPr id="70658" name="Rectangle 94"/>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91" name="Rectangle 95"/>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BAE3E7AD-7CB1-4888-AB1F-24AB4A65FCAD}" type="slidenum">
              <a:rPr kumimoji="0" lang="ru-RU" altLang="zh-CN" sz="1800"/>
              <a:t>23</a:t>
            </a:fld>
            <a:endParaRPr kumimoji="0" lang="ru-RU" altLang="zh-CN" sz="1800"/>
          </a:p>
        </p:txBody>
      </p:sp>
      <p:sp>
        <p:nvSpPr>
          <p:cNvPr id="72706" name="Rectangle 9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95" name="Rectangle 99"/>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64B150A4-D02B-4049-B03E-A05A45B61BEE}" type="slidenum">
              <a:rPr kumimoji="0" lang="ru-RU" altLang="zh-CN" sz="1800"/>
              <a:t>3</a:t>
            </a:fld>
            <a:endParaRPr kumimoji="0" lang="ru-RU" altLang="zh-CN" sz="1800"/>
          </a:p>
        </p:txBody>
      </p:sp>
      <p:sp>
        <p:nvSpPr>
          <p:cNvPr id="31746" name="Rectangle 1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15" name="Rectangle 19"/>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26E4D0CE-F600-4917-B481-A5DC67514F89}" type="slidenum">
              <a:rPr kumimoji="0" lang="ru-RU" altLang="zh-CN" sz="1800"/>
              <a:t>4</a:t>
            </a:fld>
            <a:endParaRPr kumimoji="0" lang="ru-RU" altLang="zh-CN" sz="1800"/>
          </a:p>
        </p:txBody>
      </p:sp>
      <p:sp>
        <p:nvSpPr>
          <p:cNvPr id="33794" name="Rectangle 22"/>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19" name="Rectangle 23"/>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A33506E1-EC46-46EF-8488-AFBD65E0AFE4}" type="slidenum">
              <a:rPr kumimoji="0" lang="ru-RU" altLang="zh-CN" sz="1800"/>
              <a:t>5</a:t>
            </a:fld>
            <a:endParaRPr kumimoji="0" lang="ru-RU" altLang="zh-CN" sz="1800"/>
          </a:p>
        </p:txBody>
      </p:sp>
      <p:sp>
        <p:nvSpPr>
          <p:cNvPr id="35842" name="Rectangle 26"/>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23" name="Rectangle 27"/>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2DE6E8C1-210E-4088-9DEB-6ABA34682E55}" type="slidenum">
              <a:rPr kumimoji="0" lang="ru-RU" altLang="zh-CN" sz="1800"/>
              <a:t>6</a:t>
            </a:fld>
            <a:endParaRPr kumimoji="0" lang="ru-RU" altLang="zh-CN" sz="1800"/>
          </a:p>
        </p:txBody>
      </p:sp>
      <p:sp>
        <p:nvSpPr>
          <p:cNvPr id="37890" name="Rectangle 30"/>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27" name="Rectangle 31"/>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EDAAE64F-6198-419F-87A4-1960782F4F88}" type="slidenum">
              <a:rPr kumimoji="0" lang="ru-RU" altLang="zh-CN" sz="1800"/>
              <a:t>7</a:t>
            </a:fld>
            <a:endParaRPr kumimoji="0" lang="ru-RU" altLang="zh-CN" sz="1800"/>
          </a:p>
        </p:txBody>
      </p:sp>
      <p:sp>
        <p:nvSpPr>
          <p:cNvPr id="39938" name="Rectangle 34"/>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31" name="Rectangle 35"/>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5EE0041B-973B-4974-ABEE-4748574B6D97}" type="slidenum">
              <a:rPr kumimoji="0" lang="ru-RU" altLang="zh-CN" sz="1800"/>
              <a:t>8</a:t>
            </a:fld>
            <a:endParaRPr kumimoji="0" lang="ru-RU" altLang="zh-CN" sz="1800"/>
          </a:p>
        </p:txBody>
      </p:sp>
      <p:sp>
        <p:nvSpPr>
          <p:cNvPr id="41986" name="Rectangle 3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35" name="Rectangle 39"/>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fld id="{F5655B55-92BF-4B04-8A8E-313B59DAC874}" type="slidenum">
              <a:rPr kumimoji="0" lang="ru-RU" altLang="zh-CN" sz="1800"/>
              <a:t>9</a:t>
            </a:fld>
            <a:endParaRPr kumimoji="0" lang="ru-RU" altLang="zh-CN" sz="1800"/>
          </a:p>
        </p:txBody>
      </p:sp>
      <p:sp>
        <p:nvSpPr>
          <p:cNvPr id="44034" name="Rectangle 42"/>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1000000"/>
                <a:headEnd/>
                <a:tailEnd/>
              </a14:hiddenLine>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endParaRPr kumimoji="0" lang="zh-CN" altLang="en-US" sz="1800"/>
          </a:p>
        </p:txBody>
      </p:sp>
      <p:sp>
        <p:nvSpPr>
          <p:cNvPr id="4139" name="Rectangle 43"/>
          <p:cNvSpPr>
            <a:spLocks noGrp="1" noChangeArrowheads="1"/>
          </p:cNvSpPr>
          <p:nvPr>
            <p:ph type="body"/>
          </p:nvPr>
        </p:nvSpPr>
        <p:spPr>
          <a:xfrm>
            <a:off x="0" y="0"/>
            <a:ext cx="0" cy="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1000000"/>
                <a:headEnd type="none" w="med" len="med"/>
                <a:tailEnd type="none" w="med" len="med"/>
              </a14:hiddenLine>
            </a:ext>
          </a:extLst>
        </p:spPr>
        <p:txBody>
          <a:bodyPr/>
          <a:lstStyle/>
          <a:p>
            <a:endParaRPr kumimoji="0" lang="fr-FR" smtClean="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zh-CN" altLang="en-US"/>
          </a:p>
        </p:txBody>
      </p:sp>
      <p:sp>
        <p:nvSpPr>
          <p:cNvPr id="4" name="Rectangle 9"/>
          <p:cNvSpPr>
            <a:spLocks noGrp="1" noChangeArrowheads="1"/>
          </p:cNvSpPr>
          <p:nvPr>
            <p:ph type="dt" sz="half" idx="10"/>
          </p:nvPr>
        </p:nvSpPr>
        <p:spPr/>
        <p:txBody>
          <a:bodyPr/>
          <a:lstStyle/>
          <a:p>
            <a:fld id="{B9AC2089-96B0-4ECB-ADAA-D9894320B8E4}" type="datetime1">
              <a:rPr lang="fr-FR" altLang="zh-CN"/>
              <a:t>30/05/2015</a:t>
            </a:fld>
            <a:endParaRPr lang="fr-FR" altLang="zh-CN"/>
          </a:p>
        </p:txBody>
      </p:sp>
      <p:sp>
        <p:nvSpPr>
          <p:cNvPr id="5" name="Rectangle 10"/>
          <p:cNvSpPr>
            <a:spLocks noGrp="1" noChangeArrowheads="1"/>
          </p:cNvSpPr>
          <p:nvPr>
            <p:ph type="ftr" sz="quarter" idx="11"/>
          </p:nvPr>
        </p:nvSpPr>
        <p:spPr/>
        <p:txBody>
          <a:bodyPr/>
          <a:lstStyle/>
          <a:p>
            <a:endParaRPr lang="fr-FR" altLang="en-US"/>
          </a:p>
        </p:txBody>
      </p:sp>
      <p:sp>
        <p:nvSpPr>
          <p:cNvPr id="6" name="Rectangle 11"/>
          <p:cNvSpPr>
            <a:spLocks noGrp="1" noChangeArrowheads="1"/>
          </p:cNvSpPr>
          <p:nvPr>
            <p:ph type="sldNum" sz="quarter" idx="12"/>
          </p:nvPr>
        </p:nvSpPr>
        <p:spPr/>
        <p:txBody>
          <a:bodyPr/>
          <a:lstStyle/>
          <a:p>
            <a:fld id="{0F3C87BE-7ADE-414F-A326-5A33AF9690D5}" type="slidenum">
              <a:rPr lang="fr-FR" altLang="zh-CN"/>
              <a:t>‹#›</a:t>
            </a:fld>
            <a:endParaRPr lang="fr-FR" altLang="zh-CN"/>
          </a:p>
        </p:txBody>
      </p:sp>
    </p:spTree>
    <p:extLst>
      <p:ext uri="{BB962C8B-B14F-4D97-AF65-F5344CB8AC3E}">
        <p14:creationId xmlns:p14="http://schemas.microsoft.com/office/powerpoint/2010/main" val="374507198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Rectangle 9"/>
          <p:cNvSpPr>
            <a:spLocks noGrp="1" noChangeArrowheads="1"/>
          </p:cNvSpPr>
          <p:nvPr>
            <p:ph type="dt" sz="half" idx="10"/>
          </p:nvPr>
        </p:nvSpPr>
        <p:spPr/>
        <p:txBody>
          <a:bodyPr/>
          <a:lstStyle/>
          <a:p>
            <a:fld id="{40931A17-994D-4176-9B28-D0A256FD5649}" type="datetime1">
              <a:rPr lang="fr-FR" altLang="zh-CN"/>
              <a:t>30/05/2015</a:t>
            </a:fld>
            <a:endParaRPr lang="fr-FR" altLang="zh-CN"/>
          </a:p>
        </p:txBody>
      </p:sp>
      <p:sp>
        <p:nvSpPr>
          <p:cNvPr id="5" name="Rectangle 10"/>
          <p:cNvSpPr>
            <a:spLocks noGrp="1" noChangeArrowheads="1"/>
          </p:cNvSpPr>
          <p:nvPr>
            <p:ph type="ftr" sz="quarter" idx="11"/>
          </p:nvPr>
        </p:nvSpPr>
        <p:spPr/>
        <p:txBody>
          <a:bodyPr/>
          <a:lstStyle/>
          <a:p>
            <a:endParaRPr lang="fr-FR" altLang="en-US"/>
          </a:p>
        </p:txBody>
      </p:sp>
      <p:sp>
        <p:nvSpPr>
          <p:cNvPr id="6" name="Rectangle 11"/>
          <p:cNvSpPr>
            <a:spLocks noGrp="1" noChangeArrowheads="1"/>
          </p:cNvSpPr>
          <p:nvPr>
            <p:ph type="sldNum" sz="quarter" idx="12"/>
          </p:nvPr>
        </p:nvSpPr>
        <p:spPr/>
        <p:txBody>
          <a:bodyPr/>
          <a:lstStyle/>
          <a:p>
            <a:fld id="{084E86B1-05A2-4382-AEA2-E0541D69421D}" type="slidenum">
              <a:rPr lang="fr-FR" altLang="zh-CN"/>
              <a:t>‹#›</a:t>
            </a:fld>
            <a:endParaRPr lang="fr-FR" altLang="zh-CN"/>
          </a:p>
        </p:txBody>
      </p:sp>
    </p:spTree>
    <p:extLst>
      <p:ext uri="{BB962C8B-B14F-4D97-AF65-F5344CB8AC3E}">
        <p14:creationId xmlns:p14="http://schemas.microsoft.com/office/powerpoint/2010/main" val="428063080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1788" y="365125"/>
            <a:ext cx="2105025" cy="5805488"/>
          </a:xfr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365125" y="365125"/>
            <a:ext cx="6164263" cy="5805488"/>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Rectangle 9"/>
          <p:cNvSpPr>
            <a:spLocks noGrp="1" noChangeArrowheads="1"/>
          </p:cNvSpPr>
          <p:nvPr>
            <p:ph type="dt" sz="half" idx="10"/>
          </p:nvPr>
        </p:nvSpPr>
        <p:spPr/>
        <p:txBody>
          <a:bodyPr/>
          <a:lstStyle/>
          <a:p>
            <a:fld id="{8AC6BACD-C1DF-47A7-ACCE-7E508222E53A}" type="datetime1">
              <a:rPr lang="fr-FR" altLang="zh-CN"/>
              <a:t>30/05/2015</a:t>
            </a:fld>
            <a:endParaRPr lang="fr-FR" altLang="zh-CN"/>
          </a:p>
        </p:txBody>
      </p:sp>
      <p:sp>
        <p:nvSpPr>
          <p:cNvPr id="5" name="Rectangle 10"/>
          <p:cNvSpPr>
            <a:spLocks noGrp="1" noChangeArrowheads="1"/>
          </p:cNvSpPr>
          <p:nvPr>
            <p:ph type="ftr" sz="quarter" idx="11"/>
          </p:nvPr>
        </p:nvSpPr>
        <p:spPr/>
        <p:txBody>
          <a:bodyPr/>
          <a:lstStyle/>
          <a:p>
            <a:endParaRPr lang="fr-FR" altLang="en-US"/>
          </a:p>
        </p:txBody>
      </p:sp>
      <p:sp>
        <p:nvSpPr>
          <p:cNvPr id="6" name="Rectangle 11"/>
          <p:cNvSpPr>
            <a:spLocks noGrp="1" noChangeArrowheads="1"/>
          </p:cNvSpPr>
          <p:nvPr>
            <p:ph type="sldNum" sz="quarter" idx="12"/>
          </p:nvPr>
        </p:nvSpPr>
        <p:spPr/>
        <p:txBody>
          <a:bodyPr/>
          <a:lstStyle/>
          <a:p>
            <a:fld id="{0DA36485-B5C6-48F8-9481-CF42E0E8B297}" type="slidenum">
              <a:rPr lang="fr-FR" altLang="zh-CN"/>
              <a:t>‹#›</a:t>
            </a:fld>
            <a:endParaRPr lang="fr-FR" altLang="zh-CN"/>
          </a:p>
        </p:txBody>
      </p:sp>
    </p:spTree>
    <p:extLst>
      <p:ext uri="{BB962C8B-B14F-4D97-AF65-F5344CB8AC3E}">
        <p14:creationId xmlns:p14="http://schemas.microsoft.com/office/powerpoint/2010/main" val="62642769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zh-CN" altLang="en-US"/>
          </a:p>
        </p:txBody>
      </p:sp>
      <p:sp>
        <p:nvSpPr>
          <p:cNvPr id="4" name="Rectangle 1041"/>
          <p:cNvSpPr>
            <a:spLocks noGrp="1" noChangeArrowheads="1"/>
          </p:cNvSpPr>
          <p:nvPr>
            <p:ph type="dt" sz="quarter" idx="10"/>
          </p:nvPr>
        </p:nvSpPr>
        <p:spPr/>
        <p:txBody>
          <a:bodyPr/>
          <a:lstStyle/>
          <a:p>
            <a:fld id="{3DFF9A74-78ED-4C46-90DC-73A1B958D6B0}" type="datetime1">
              <a:rPr lang="fr-FR" altLang="zh-CN"/>
              <a:t>30/05/2015</a:t>
            </a:fld>
            <a:endParaRPr lang="fr-FR" altLang="zh-CN"/>
          </a:p>
        </p:txBody>
      </p:sp>
      <p:sp>
        <p:nvSpPr>
          <p:cNvPr id="5"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206544916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Rectangle 1041"/>
          <p:cNvSpPr>
            <a:spLocks noGrp="1" noChangeArrowheads="1"/>
          </p:cNvSpPr>
          <p:nvPr>
            <p:ph type="dt" sz="quarter" idx="10"/>
          </p:nvPr>
        </p:nvSpPr>
        <p:spPr/>
        <p:txBody>
          <a:bodyPr/>
          <a:lstStyle/>
          <a:p>
            <a:fld id="{06740EDB-2C78-4D1A-A3D5-BE2BFA70F990}" type="datetime1">
              <a:rPr lang="fr-FR" altLang="zh-CN"/>
              <a:t>30/05/2015</a:t>
            </a:fld>
            <a:endParaRPr lang="fr-FR" altLang="zh-CN"/>
          </a:p>
        </p:txBody>
      </p:sp>
      <p:sp>
        <p:nvSpPr>
          <p:cNvPr id="5"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246223292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41"/>
          <p:cNvSpPr>
            <a:spLocks noGrp="1" noChangeArrowheads="1"/>
          </p:cNvSpPr>
          <p:nvPr>
            <p:ph type="dt" sz="quarter" idx="10"/>
          </p:nvPr>
        </p:nvSpPr>
        <p:spPr/>
        <p:txBody>
          <a:bodyPr/>
          <a:lstStyle/>
          <a:p>
            <a:fld id="{99B8D20A-B330-440F-B453-F19227B115FC}" type="datetime1">
              <a:rPr lang="fr-FR" altLang="zh-CN"/>
              <a:t>30/05/2015</a:t>
            </a:fld>
            <a:endParaRPr lang="fr-FR" altLang="zh-CN"/>
          </a:p>
        </p:txBody>
      </p:sp>
      <p:sp>
        <p:nvSpPr>
          <p:cNvPr id="5"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11574659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65125"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内容占位符 3"/>
          <p:cNvSpPr>
            <a:spLocks noGrp="1"/>
          </p:cNvSpPr>
          <p:nvPr>
            <p:ph sz="half" idx="2"/>
          </p:nvPr>
        </p:nvSpPr>
        <p:spPr>
          <a:xfrm>
            <a:off x="4648200"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Rectangle 1041"/>
          <p:cNvSpPr>
            <a:spLocks noGrp="1" noChangeArrowheads="1"/>
          </p:cNvSpPr>
          <p:nvPr>
            <p:ph type="dt" sz="quarter" idx="10"/>
          </p:nvPr>
        </p:nvSpPr>
        <p:spPr/>
        <p:txBody>
          <a:bodyPr/>
          <a:lstStyle/>
          <a:p>
            <a:fld id="{786C9B45-0B18-4E2B-AD93-6E9BBE45FFE8}" type="datetime1">
              <a:rPr lang="fr-FR" altLang="zh-CN"/>
              <a:t>30/05/2015</a:t>
            </a:fld>
            <a:endParaRPr lang="fr-FR" altLang="zh-CN"/>
          </a:p>
        </p:txBody>
      </p:sp>
      <p:sp>
        <p:nvSpPr>
          <p:cNvPr id="6"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74115850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7" name="Rectangle 1041"/>
          <p:cNvSpPr>
            <a:spLocks noGrp="1" noChangeArrowheads="1"/>
          </p:cNvSpPr>
          <p:nvPr>
            <p:ph type="dt" sz="quarter" idx="10"/>
          </p:nvPr>
        </p:nvSpPr>
        <p:spPr/>
        <p:txBody>
          <a:bodyPr/>
          <a:lstStyle/>
          <a:p>
            <a:fld id="{391FDB25-401D-4C9C-9EE7-6D736AC855E8}" type="datetime1">
              <a:rPr lang="fr-FR" altLang="zh-CN"/>
              <a:t>30/05/2015</a:t>
            </a:fld>
            <a:endParaRPr lang="fr-FR" altLang="zh-CN"/>
          </a:p>
        </p:txBody>
      </p:sp>
      <p:sp>
        <p:nvSpPr>
          <p:cNvPr id="8"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225381723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41"/>
          <p:cNvSpPr>
            <a:spLocks noGrp="1" noChangeArrowheads="1"/>
          </p:cNvSpPr>
          <p:nvPr>
            <p:ph type="dt" sz="quarter" idx="10"/>
          </p:nvPr>
        </p:nvSpPr>
        <p:spPr/>
        <p:txBody>
          <a:bodyPr/>
          <a:lstStyle/>
          <a:p>
            <a:fld id="{27FB9AFB-F4C2-4E98-8924-3281622925C0}" type="datetime1">
              <a:rPr lang="fr-FR" altLang="zh-CN"/>
              <a:t>30/05/2015</a:t>
            </a:fld>
            <a:endParaRPr lang="fr-FR" altLang="zh-CN"/>
          </a:p>
        </p:txBody>
      </p:sp>
      <p:sp>
        <p:nvSpPr>
          <p:cNvPr id="4"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111002473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41"/>
          <p:cNvSpPr>
            <a:spLocks noGrp="1" noChangeArrowheads="1"/>
          </p:cNvSpPr>
          <p:nvPr>
            <p:ph type="dt" sz="quarter" idx="10"/>
          </p:nvPr>
        </p:nvSpPr>
        <p:spPr/>
        <p:txBody>
          <a:bodyPr/>
          <a:lstStyle/>
          <a:p>
            <a:fld id="{EBE755DE-C205-41BE-857A-65A1CB7E1C14}" type="datetime1">
              <a:rPr lang="fr-FR" altLang="zh-CN"/>
              <a:t>30/05/2015</a:t>
            </a:fld>
            <a:endParaRPr lang="fr-FR" altLang="zh-CN"/>
          </a:p>
        </p:txBody>
      </p:sp>
      <p:sp>
        <p:nvSpPr>
          <p:cNvPr id="3"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95903137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41"/>
          <p:cNvSpPr>
            <a:spLocks noGrp="1" noChangeArrowheads="1"/>
          </p:cNvSpPr>
          <p:nvPr>
            <p:ph type="dt" sz="quarter" idx="10"/>
          </p:nvPr>
        </p:nvSpPr>
        <p:spPr/>
        <p:txBody>
          <a:bodyPr/>
          <a:lstStyle/>
          <a:p>
            <a:fld id="{49BE78B0-BE6C-4ECA-8DD0-2DE6EAC21B2A}" type="datetime1">
              <a:rPr lang="fr-FR" altLang="zh-CN"/>
              <a:t>30/05/2015</a:t>
            </a:fld>
            <a:endParaRPr lang="fr-FR" altLang="zh-CN"/>
          </a:p>
        </p:txBody>
      </p:sp>
      <p:sp>
        <p:nvSpPr>
          <p:cNvPr id="6"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88358505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Rectangle 9"/>
          <p:cNvSpPr>
            <a:spLocks noGrp="1" noChangeArrowheads="1"/>
          </p:cNvSpPr>
          <p:nvPr>
            <p:ph type="dt" sz="half" idx="10"/>
          </p:nvPr>
        </p:nvSpPr>
        <p:spPr/>
        <p:txBody>
          <a:bodyPr/>
          <a:lstStyle/>
          <a:p>
            <a:fld id="{29EA5D3F-8151-40EF-A655-72CAC4994D18}" type="datetime1">
              <a:rPr lang="fr-FR" altLang="zh-CN"/>
              <a:t>30/05/2015</a:t>
            </a:fld>
            <a:endParaRPr lang="fr-FR" altLang="zh-CN"/>
          </a:p>
        </p:txBody>
      </p:sp>
      <p:sp>
        <p:nvSpPr>
          <p:cNvPr id="5" name="Rectangle 10"/>
          <p:cNvSpPr>
            <a:spLocks noGrp="1" noChangeArrowheads="1"/>
          </p:cNvSpPr>
          <p:nvPr>
            <p:ph type="ftr" sz="quarter" idx="11"/>
          </p:nvPr>
        </p:nvSpPr>
        <p:spPr/>
        <p:txBody>
          <a:bodyPr/>
          <a:lstStyle/>
          <a:p>
            <a:endParaRPr lang="fr-FR" altLang="en-US"/>
          </a:p>
        </p:txBody>
      </p:sp>
      <p:sp>
        <p:nvSpPr>
          <p:cNvPr id="6" name="Rectangle 11"/>
          <p:cNvSpPr>
            <a:spLocks noGrp="1" noChangeArrowheads="1"/>
          </p:cNvSpPr>
          <p:nvPr>
            <p:ph type="sldNum" sz="quarter" idx="12"/>
          </p:nvPr>
        </p:nvSpPr>
        <p:spPr/>
        <p:txBody>
          <a:bodyPr/>
          <a:lstStyle/>
          <a:p>
            <a:fld id="{1D09338A-8CE5-4128-B4AF-1CBB9E3E8C04}" type="slidenum">
              <a:rPr lang="fr-FR" altLang="zh-CN"/>
              <a:t>‹#›</a:t>
            </a:fld>
            <a:endParaRPr lang="fr-FR" altLang="zh-CN"/>
          </a:p>
        </p:txBody>
      </p:sp>
    </p:spTree>
    <p:extLst>
      <p:ext uri="{BB962C8B-B14F-4D97-AF65-F5344CB8AC3E}">
        <p14:creationId xmlns:p14="http://schemas.microsoft.com/office/powerpoint/2010/main" val="374882305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41"/>
          <p:cNvSpPr>
            <a:spLocks noGrp="1" noChangeArrowheads="1"/>
          </p:cNvSpPr>
          <p:nvPr>
            <p:ph type="dt" sz="quarter" idx="10"/>
          </p:nvPr>
        </p:nvSpPr>
        <p:spPr/>
        <p:txBody>
          <a:bodyPr/>
          <a:lstStyle/>
          <a:p>
            <a:fld id="{6FE99B28-5BF2-4366-A8E3-80A522AA5410}" type="datetime1">
              <a:rPr lang="fr-FR" altLang="zh-CN"/>
              <a:t>30/05/2015</a:t>
            </a:fld>
            <a:endParaRPr lang="fr-FR" altLang="zh-CN"/>
          </a:p>
        </p:txBody>
      </p:sp>
      <p:sp>
        <p:nvSpPr>
          <p:cNvPr id="6"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249330565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Rectangle 1041"/>
          <p:cNvSpPr>
            <a:spLocks noGrp="1" noChangeArrowheads="1"/>
          </p:cNvSpPr>
          <p:nvPr>
            <p:ph type="dt" sz="quarter" idx="10"/>
          </p:nvPr>
        </p:nvSpPr>
        <p:spPr/>
        <p:txBody>
          <a:bodyPr/>
          <a:lstStyle/>
          <a:p>
            <a:fld id="{300634DE-E78B-4C3A-8FDC-77F52F0F2A5B}" type="datetime1">
              <a:rPr lang="fr-FR" altLang="zh-CN"/>
              <a:t>30/05/2015</a:t>
            </a:fld>
            <a:endParaRPr lang="fr-FR" altLang="zh-CN"/>
          </a:p>
        </p:txBody>
      </p:sp>
      <p:sp>
        <p:nvSpPr>
          <p:cNvPr id="5"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231775629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1788" y="365125"/>
            <a:ext cx="2105025" cy="5805488"/>
          </a:xfr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365125" y="365125"/>
            <a:ext cx="6164263" cy="5805488"/>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Rectangle 1041"/>
          <p:cNvSpPr>
            <a:spLocks noGrp="1" noChangeArrowheads="1"/>
          </p:cNvSpPr>
          <p:nvPr>
            <p:ph type="dt" sz="quarter" idx="10"/>
          </p:nvPr>
        </p:nvSpPr>
        <p:spPr/>
        <p:txBody>
          <a:bodyPr/>
          <a:lstStyle/>
          <a:p>
            <a:fld id="{852226F3-7BF3-4049-8465-EEC9E1EC0909}" type="datetime1">
              <a:rPr lang="fr-FR" altLang="zh-CN"/>
              <a:t>30/05/2015</a:t>
            </a:fld>
            <a:endParaRPr lang="fr-FR" altLang="zh-CN"/>
          </a:p>
        </p:txBody>
      </p:sp>
      <p:sp>
        <p:nvSpPr>
          <p:cNvPr id="5" name="Rectangle 1042"/>
          <p:cNvSpPr>
            <a:spLocks noGrp="1" noChangeArrowheads="1"/>
          </p:cNvSpPr>
          <p:nvPr>
            <p:ph type="ftr" sz="quarter" idx="11"/>
          </p:nvPr>
        </p:nvSpPr>
        <p:spPr/>
        <p:txBody>
          <a:bodyPr/>
          <a:lstStyle/>
          <a:p>
            <a:endParaRPr lang="fr-FR" altLang="en-US"/>
          </a:p>
        </p:txBody>
      </p:sp>
    </p:spTree>
    <p:extLst>
      <p:ext uri="{BB962C8B-B14F-4D97-AF65-F5344CB8AC3E}">
        <p14:creationId xmlns:p14="http://schemas.microsoft.com/office/powerpoint/2010/main" val="156502872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p:txBody>
          <a:bodyPr/>
          <a:lstStyle/>
          <a:p>
            <a:fld id="{EB74C92A-7DF0-4317-B9E9-3ACBF9F55CCA}" type="datetime1">
              <a:rPr lang="fr-FR" altLang="zh-CN"/>
              <a:t>30/05/2015</a:t>
            </a:fld>
            <a:endParaRPr lang="fr-FR" altLang="zh-CN"/>
          </a:p>
        </p:txBody>
      </p:sp>
      <p:sp>
        <p:nvSpPr>
          <p:cNvPr id="5" name="Rectangle 10"/>
          <p:cNvSpPr>
            <a:spLocks noGrp="1" noChangeArrowheads="1"/>
          </p:cNvSpPr>
          <p:nvPr>
            <p:ph type="ftr" sz="quarter" idx="11"/>
          </p:nvPr>
        </p:nvSpPr>
        <p:spPr/>
        <p:txBody>
          <a:bodyPr/>
          <a:lstStyle/>
          <a:p>
            <a:endParaRPr lang="fr-FR" altLang="en-US"/>
          </a:p>
        </p:txBody>
      </p:sp>
      <p:sp>
        <p:nvSpPr>
          <p:cNvPr id="6" name="Rectangle 11"/>
          <p:cNvSpPr>
            <a:spLocks noGrp="1" noChangeArrowheads="1"/>
          </p:cNvSpPr>
          <p:nvPr>
            <p:ph type="sldNum" sz="quarter" idx="12"/>
          </p:nvPr>
        </p:nvSpPr>
        <p:spPr/>
        <p:txBody>
          <a:bodyPr/>
          <a:lstStyle/>
          <a:p>
            <a:fld id="{74062942-5832-4DA9-A277-69ED35264EAC}" type="slidenum">
              <a:rPr lang="fr-FR" altLang="zh-CN"/>
              <a:t>‹#›</a:t>
            </a:fld>
            <a:endParaRPr lang="fr-FR" altLang="zh-CN"/>
          </a:p>
        </p:txBody>
      </p:sp>
    </p:spTree>
    <p:extLst>
      <p:ext uri="{BB962C8B-B14F-4D97-AF65-F5344CB8AC3E}">
        <p14:creationId xmlns:p14="http://schemas.microsoft.com/office/powerpoint/2010/main" val="393257536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65125"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内容占位符 3"/>
          <p:cNvSpPr>
            <a:spLocks noGrp="1"/>
          </p:cNvSpPr>
          <p:nvPr>
            <p:ph sz="half" idx="2"/>
          </p:nvPr>
        </p:nvSpPr>
        <p:spPr>
          <a:xfrm>
            <a:off x="4648200"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Rectangle 9"/>
          <p:cNvSpPr>
            <a:spLocks noGrp="1" noChangeArrowheads="1"/>
          </p:cNvSpPr>
          <p:nvPr>
            <p:ph type="dt" sz="half" idx="10"/>
          </p:nvPr>
        </p:nvSpPr>
        <p:spPr/>
        <p:txBody>
          <a:bodyPr/>
          <a:lstStyle/>
          <a:p>
            <a:fld id="{640A555C-B266-4C4E-9F82-CA48C26C65FB}" type="datetime1">
              <a:rPr lang="fr-FR" altLang="zh-CN"/>
              <a:t>30/05/2015</a:t>
            </a:fld>
            <a:endParaRPr lang="fr-FR" altLang="zh-CN"/>
          </a:p>
        </p:txBody>
      </p:sp>
      <p:sp>
        <p:nvSpPr>
          <p:cNvPr id="6" name="Rectangle 10"/>
          <p:cNvSpPr>
            <a:spLocks noGrp="1" noChangeArrowheads="1"/>
          </p:cNvSpPr>
          <p:nvPr>
            <p:ph type="ftr" sz="quarter" idx="11"/>
          </p:nvPr>
        </p:nvSpPr>
        <p:spPr/>
        <p:txBody>
          <a:bodyPr/>
          <a:lstStyle/>
          <a:p>
            <a:endParaRPr lang="fr-FR" altLang="en-US"/>
          </a:p>
        </p:txBody>
      </p:sp>
      <p:sp>
        <p:nvSpPr>
          <p:cNvPr id="7" name="Rectangle 11"/>
          <p:cNvSpPr>
            <a:spLocks noGrp="1" noChangeArrowheads="1"/>
          </p:cNvSpPr>
          <p:nvPr>
            <p:ph type="sldNum" sz="quarter" idx="12"/>
          </p:nvPr>
        </p:nvSpPr>
        <p:spPr/>
        <p:txBody>
          <a:bodyPr/>
          <a:lstStyle/>
          <a:p>
            <a:fld id="{87CAD058-D195-4EA5-8A1A-F4838C951AE4}" type="slidenum">
              <a:rPr lang="fr-FR" altLang="zh-CN"/>
              <a:t>‹#›</a:t>
            </a:fld>
            <a:endParaRPr lang="fr-FR" altLang="zh-CN"/>
          </a:p>
        </p:txBody>
      </p:sp>
    </p:spTree>
    <p:extLst>
      <p:ext uri="{BB962C8B-B14F-4D97-AF65-F5344CB8AC3E}">
        <p14:creationId xmlns:p14="http://schemas.microsoft.com/office/powerpoint/2010/main" val="72775542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7" name="Rectangle 9"/>
          <p:cNvSpPr>
            <a:spLocks noGrp="1" noChangeArrowheads="1"/>
          </p:cNvSpPr>
          <p:nvPr>
            <p:ph type="dt" sz="half" idx="10"/>
          </p:nvPr>
        </p:nvSpPr>
        <p:spPr/>
        <p:txBody>
          <a:bodyPr/>
          <a:lstStyle/>
          <a:p>
            <a:fld id="{A886B715-9117-482C-9FAE-E87C747A7261}" type="datetime1">
              <a:rPr lang="fr-FR" altLang="zh-CN"/>
              <a:t>30/05/2015</a:t>
            </a:fld>
            <a:endParaRPr lang="fr-FR" altLang="zh-CN"/>
          </a:p>
        </p:txBody>
      </p:sp>
      <p:sp>
        <p:nvSpPr>
          <p:cNvPr id="8" name="Rectangle 10"/>
          <p:cNvSpPr>
            <a:spLocks noGrp="1" noChangeArrowheads="1"/>
          </p:cNvSpPr>
          <p:nvPr>
            <p:ph type="ftr" sz="quarter" idx="11"/>
          </p:nvPr>
        </p:nvSpPr>
        <p:spPr/>
        <p:txBody>
          <a:bodyPr/>
          <a:lstStyle/>
          <a:p>
            <a:endParaRPr lang="fr-FR" altLang="en-US"/>
          </a:p>
        </p:txBody>
      </p:sp>
      <p:sp>
        <p:nvSpPr>
          <p:cNvPr id="9" name="Rectangle 11"/>
          <p:cNvSpPr>
            <a:spLocks noGrp="1" noChangeArrowheads="1"/>
          </p:cNvSpPr>
          <p:nvPr>
            <p:ph type="sldNum" sz="quarter" idx="12"/>
          </p:nvPr>
        </p:nvSpPr>
        <p:spPr/>
        <p:txBody>
          <a:bodyPr/>
          <a:lstStyle/>
          <a:p>
            <a:fld id="{26925BFB-8020-44C4-875B-03C94366AF7D}" type="slidenum">
              <a:rPr lang="fr-FR" altLang="zh-CN"/>
              <a:t>‹#›</a:t>
            </a:fld>
            <a:endParaRPr lang="fr-FR" altLang="zh-CN"/>
          </a:p>
        </p:txBody>
      </p:sp>
    </p:spTree>
    <p:extLst>
      <p:ext uri="{BB962C8B-B14F-4D97-AF65-F5344CB8AC3E}">
        <p14:creationId xmlns:p14="http://schemas.microsoft.com/office/powerpoint/2010/main" val="43338206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p:txBody>
          <a:bodyPr/>
          <a:lstStyle/>
          <a:p>
            <a:fld id="{54E20DC6-1D0D-4384-A6F6-8A8846419639}" type="datetime1">
              <a:rPr lang="fr-FR" altLang="zh-CN"/>
              <a:t>30/05/2015</a:t>
            </a:fld>
            <a:endParaRPr lang="fr-FR" altLang="zh-CN"/>
          </a:p>
        </p:txBody>
      </p:sp>
      <p:sp>
        <p:nvSpPr>
          <p:cNvPr id="4" name="Rectangle 10"/>
          <p:cNvSpPr>
            <a:spLocks noGrp="1" noChangeArrowheads="1"/>
          </p:cNvSpPr>
          <p:nvPr>
            <p:ph type="ftr" sz="quarter" idx="11"/>
          </p:nvPr>
        </p:nvSpPr>
        <p:spPr/>
        <p:txBody>
          <a:bodyPr/>
          <a:lstStyle/>
          <a:p>
            <a:endParaRPr lang="fr-FR" altLang="en-US"/>
          </a:p>
        </p:txBody>
      </p:sp>
      <p:sp>
        <p:nvSpPr>
          <p:cNvPr id="5" name="Rectangle 11"/>
          <p:cNvSpPr>
            <a:spLocks noGrp="1" noChangeArrowheads="1"/>
          </p:cNvSpPr>
          <p:nvPr>
            <p:ph type="sldNum" sz="quarter" idx="12"/>
          </p:nvPr>
        </p:nvSpPr>
        <p:spPr/>
        <p:txBody>
          <a:bodyPr/>
          <a:lstStyle/>
          <a:p>
            <a:fld id="{8CBEC827-DBFF-428D-ABCF-BEB175D91A5E}" type="slidenum">
              <a:rPr lang="fr-FR" altLang="zh-CN"/>
              <a:t>‹#›</a:t>
            </a:fld>
            <a:endParaRPr lang="fr-FR" altLang="zh-CN"/>
          </a:p>
        </p:txBody>
      </p:sp>
    </p:spTree>
    <p:extLst>
      <p:ext uri="{BB962C8B-B14F-4D97-AF65-F5344CB8AC3E}">
        <p14:creationId xmlns:p14="http://schemas.microsoft.com/office/powerpoint/2010/main" val="112544011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p:txBody>
          <a:bodyPr/>
          <a:lstStyle/>
          <a:p>
            <a:fld id="{999E7CC9-84B2-4A57-B9A5-965DD92F2548}" type="datetime1">
              <a:rPr lang="fr-FR" altLang="zh-CN"/>
              <a:t>30/05/2015</a:t>
            </a:fld>
            <a:endParaRPr lang="fr-FR" altLang="zh-CN"/>
          </a:p>
        </p:txBody>
      </p:sp>
      <p:sp>
        <p:nvSpPr>
          <p:cNvPr id="3" name="Rectangle 10"/>
          <p:cNvSpPr>
            <a:spLocks noGrp="1" noChangeArrowheads="1"/>
          </p:cNvSpPr>
          <p:nvPr>
            <p:ph type="ftr" sz="quarter" idx="11"/>
          </p:nvPr>
        </p:nvSpPr>
        <p:spPr/>
        <p:txBody>
          <a:bodyPr/>
          <a:lstStyle/>
          <a:p>
            <a:endParaRPr lang="fr-FR" altLang="en-US"/>
          </a:p>
        </p:txBody>
      </p:sp>
      <p:sp>
        <p:nvSpPr>
          <p:cNvPr id="4" name="Rectangle 11"/>
          <p:cNvSpPr>
            <a:spLocks noGrp="1" noChangeArrowheads="1"/>
          </p:cNvSpPr>
          <p:nvPr>
            <p:ph type="sldNum" sz="quarter" idx="12"/>
          </p:nvPr>
        </p:nvSpPr>
        <p:spPr/>
        <p:txBody>
          <a:bodyPr/>
          <a:lstStyle/>
          <a:p>
            <a:fld id="{20193876-7BD4-4188-A8D6-CB8DEAC688C9}" type="slidenum">
              <a:rPr lang="fr-FR" altLang="zh-CN"/>
              <a:t>‹#›</a:t>
            </a:fld>
            <a:endParaRPr lang="fr-FR" altLang="zh-CN"/>
          </a:p>
        </p:txBody>
      </p:sp>
    </p:spTree>
    <p:extLst>
      <p:ext uri="{BB962C8B-B14F-4D97-AF65-F5344CB8AC3E}">
        <p14:creationId xmlns:p14="http://schemas.microsoft.com/office/powerpoint/2010/main" val="256720576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p:txBody>
          <a:bodyPr/>
          <a:lstStyle/>
          <a:p>
            <a:fld id="{2F57E0A4-D1F0-4AA1-8846-1914BAA69265}" type="datetime1">
              <a:rPr lang="fr-FR" altLang="zh-CN"/>
              <a:t>30/05/2015</a:t>
            </a:fld>
            <a:endParaRPr lang="fr-FR" altLang="zh-CN"/>
          </a:p>
        </p:txBody>
      </p:sp>
      <p:sp>
        <p:nvSpPr>
          <p:cNvPr id="6" name="Rectangle 10"/>
          <p:cNvSpPr>
            <a:spLocks noGrp="1" noChangeArrowheads="1"/>
          </p:cNvSpPr>
          <p:nvPr>
            <p:ph type="ftr" sz="quarter" idx="11"/>
          </p:nvPr>
        </p:nvSpPr>
        <p:spPr/>
        <p:txBody>
          <a:bodyPr/>
          <a:lstStyle/>
          <a:p>
            <a:endParaRPr lang="fr-FR" altLang="en-US"/>
          </a:p>
        </p:txBody>
      </p:sp>
      <p:sp>
        <p:nvSpPr>
          <p:cNvPr id="7" name="Rectangle 11"/>
          <p:cNvSpPr>
            <a:spLocks noGrp="1" noChangeArrowheads="1"/>
          </p:cNvSpPr>
          <p:nvPr>
            <p:ph type="sldNum" sz="quarter" idx="12"/>
          </p:nvPr>
        </p:nvSpPr>
        <p:spPr/>
        <p:txBody>
          <a:bodyPr/>
          <a:lstStyle/>
          <a:p>
            <a:fld id="{C32800B9-F90C-46FC-A20C-B37473B2CC38}" type="slidenum">
              <a:rPr lang="fr-FR" altLang="zh-CN"/>
              <a:t>‹#›</a:t>
            </a:fld>
            <a:endParaRPr lang="fr-FR" altLang="zh-CN"/>
          </a:p>
        </p:txBody>
      </p:sp>
    </p:spTree>
    <p:extLst>
      <p:ext uri="{BB962C8B-B14F-4D97-AF65-F5344CB8AC3E}">
        <p14:creationId xmlns:p14="http://schemas.microsoft.com/office/powerpoint/2010/main" val="103507701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p:txBody>
          <a:bodyPr/>
          <a:lstStyle/>
          <a:p>
            <a:fld id="{92BF1296-0925-441F-AB05-0A86BBAD8DD3}" type="datetime1">
              <a:rPr lang="fr-FR" altLang="zh-CN"/>
              <a:t>30/05/2015</a:t>
            </a:fld>
            <a:endParaRPr lang="fr-FR" altLang="zh-CN"/>
          </a:p>
        </p:txBody>
      </p:sp>
      <p:sp>
        <p:nvSpPr>
          <p:cNvPr id="6" name="Rectangle 10"/>
          <p:cNvSpPr>
            <a:spLocks noGrp="1" noChangeArrowheads="1"/>
          </p:cNvSpPr>
          <p:nvPr>
            <p:ph type="ftr" sz="quarter" idx="11"/>
          </p:nvPr>
        </p:nvSpPr>
        <p:spPr/>
        <p:txBody>
          <a:bodyPr/>
          <a:lstStyle/>
          <a:p>
            <a:endParaRPr lang="fr-FR" altLang="en-US"/>
          </a:p>
        </p:txBody>
      </p:sp>
      <p:sp>
        <p:nvSpPr>
          <p:cNvPr id="7" name="Rectangle 11"/>
          <p:cNvSpPr>
            <a:spLocks noGrp="1" noChangeArrowheads="1"/>
          </p:cNvSpPr>
          <p:nvPr>
            <p:ph type="sldNum" sz="quarter" idx="12"/>
          </p:nvPr>
        </p:nvSpPr>
        <p:spPr/>
        <p:txBody>
          <a:bodyPr/>
          <a:lstStyle/>
          <a:p>
            <a:fld id="{007725F0-82F6-4ECF-B49C-B600EB13B0E7}" type="slidenum">
              <a:rPr lang="fr-FR" altLang="zh-CN"/>
              <a:t>‹#›</a:t>
            </a:fld>
            <a:endParaRPr lang="fr-FR" altLang="zh-CN"/>
          </a:p>
        </p:txBody>
      </p:sp>
    </p:spTree>
    <p:extLst>
      <p:ext uri="{BB962C8B-B14F-4D97-AF65-F5344CB8AC3E}">
        <p14:creationId xmlns:p14="http://schemas.microsoft.com/office/powerpoint/2010/main" val="266892513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a:xfrm>
            <a:off x="0" y="6372225"/>
            <a:ext cx="9144000" cy="485775"/>
          </a:xfrm>
          <a:prstGeom prst="rect">
            <a:avLst/>
          </a:prstGeom>
          <a:solidFill>
            <a:srgbClr val="EBECED"/>
          </a:solidFill>
          <a:ln>
            <a:noFill/>
          </a:ln>
          <a:extLs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ctr" eaLnBrk="0" hangingPunct="0"/>
            <a:endParaRPr kumimoji="0" lang="fr-FR" altLang="en-US" sz="1800">
              <a:solidFill>
                <a:srgbClr val="6E2D91"/>
              </a:solidFill>
            </a:endParaRPr>
          </a:p>
        </p:txBody>
      </p:sp>
      <p:sp>
        <p:nvSpPr>
          <p:cNvPr id="1027" name="Title Placeholder 1"/>
          <p:cNvSpPr>
            <a:spLocks noGrp="1"/>
          </p:cNvSpPr>
          <p:nvPr>
            <p:ph type="title"/>
          </p:nvPr>
        </p:nvSpPr>
        <p:spPr>
          <a:xfrm>
            <a:off x="365125" y="365125"/>
            <a:ext cx="8421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anchor="t" anchorCtr="0" compatLnSpc="1">
            <a:prstTxWarp prst="textNoShape">
              <a:avLst/>
            </a:prstTxWarp>
            <a:spAutoFit/>
          </a:bodyPr>
          <a:lstStyle/>
          <a:p>
            <a:pPr lvl="0"/>
            <a:r>
              <a:rPr lang="fr-FR"/>
              <a:t>Click to edit Master title style</a:t>
            </a:r>
          </a:p>
        </p:txBody>
      </p:sp>
      <p:sp>
        <p:nvSpPr>
          <p:cNvPr id="1028" name="Text Placeholder 2"/>
          <p:cNvSpPr>
            <a:spLocks noGrp="1"/>
          </p:cNvSpPr>
          <p:nvPr>
            <p:ph type="body" idx="1"/>
          </p:nvPr>
        </p:nvSpPr>
        <p:spPr>
          <a:xfrm>
            <a:off x="365125" y="1600200"/>
            <a:ext cx="8413750"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anchor="t" anchorCtr="0" compatLnSpc="1">
            <a:prstTxWarp prst="textNoShape">
              <a:avLst/>
            </a:prstTxWarp>
          </a:bodyPr>
          <a:lstStyle/>
          <a:p>
            <a:pPr lvl="0"/>
            <a:r>
              <a:rPr lang="fr-FR"/>
              <a:t>Click to edit Master text styles</a:t>
            </a:r>
          </a:p>
          <a:p>
            <a:pPr lvl="1"/>
            <a:r>
              <a:rPr lang="fr-FR"/>
              <a:t>Second level</a:t>
            </a:r>
          </a:p>
          <a:p>
            <a:pPr lvl="2"/>
            <a:r>
              <a:rPr lang="fr-FR"/>
              <a:t>Third level</a:t>
            </a:r>
          </a:p>
          <a:p>
            <a:pPr lvl="3"/>
            <a:r>
              <a:rPr lang="fr-FR"/>
              <a:t>Fourth level</a:t>
            </a:r>
          </a:p>
          <a:p>
            <a:pPr lvl="4"/>
            <a:r>
              <a:rPr lang="fr-FR"/>
              <a:t>Fifth level</a:t>
            </a:r>
          </a:p>
        </p:txBody>
      </p:sp>
      <p:pic>
        <p:nvPicPr>
          <p:cNvPr id="1029" name="Picture 7"/>
          <p:cNvPicPr>
            <a:picLocks noChangeAspect="1"/>
          </p:cNvPicPr>
          <p:nvPr/>
        </p:nvPicPr>
        <p:blipFill>
          <a:blip r:embed="rId13">
            <a:extLst>
              <a:ext uri="{28A0092B-C50C-407E-A947-70E740481C1C}">
                <a14:useLocalDpi xmlns:a14="http://schemas.microsoft.com/office/drawing/2010/main" val="0"/>
              </a:ext>
            </a:extLst>
          </a:blip>
          <a:stretch/>
        </p:blipFill>
        <p:spPr>
          <a:xfrm>
            <a:off x="7902575" y="6430963"/>
            <a:ext cx="10033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030" name="Rectangle 9"/>
          <p:cNvSpPr>
            <a:spLocks noGrp="1" noChangeArrowheads="1"/>
          </p:cNvSpPr>
          <p:nvPr>
            <p:ph type="dt" sz="half" idx="2"/>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lvl1pPr eaLnBrk="0" hangingPunct="0">
              <a:defRPr sz="900"/>
            </a:lvl1pPr>
          </a:lstStyle>
          <a:p>
            <a:fld id="{439FB813-DF3E-4F92-9D71-B324D7BC6460}" type="datetime1">
              <a:rPr lang="fr-FR" altLang="zh-CN"/>
              <a:t>30/05/2015</a:t>
            </a:fld>
            <a:endParaRPr lang="fr-FR" altLang="zh-CN"/>
          </a:p>
        </p:txBody>
      </p:sp>
      <p:sp>
        <p:nvSpPr>
          <p:cNvPr id="1031" name="Rectangle 10"/>
          <p:cNvSpPr>
            <a:spLocks noGrp="1" noChangeArrowheads="1"/>
          </p:cNvSpPr>
          <p:nvPr>
            <p:ph type="ftr" sz="quarter" idx="3"/>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lvl1pPr eaLnBrk="0" hangingPunct="0">
              <a:defRPr sz="900"/>
            </a:lvl1pPr>
          </a:lstStyle>
          <a:p>
            <a:endParaRPr lang="fr-FR" altLang="en-US"/>
          </a:p>
        </p:txBody>
      </p:sp>
      <p:sp>
        <p:nvSpPr>
          <p:cNvPr id="1032" name="Rectangle 11"/>
          <p:cNvSpPr>
            <a:spLocks noGrp="1" noChangeArrowheads="1"/>
          </p:cNvSpPr>
          <p:nvPr>
            <p:ph type="sldNum" sz="quarter" idx="4"/>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lvl1pPr algn="r" eaLnBrk="0" hangingPunct="0">
              <a:defRPr sz="900"/>
            </a:lvl1pPr>
          </a:lstStyle>
          <a:p>
            <a:fld id="{CE08EEA2-62F9-460A-AE96-BEF5BBE0D71A}" type="slidenum">
              <a:rPr lang="fr-FR" altLang="zh-CN"/>
              <a:t>‹#›</a:t>
            </a:fld>
            <a:endParaRPr lang="fr-FR" altLang="zh-CN"/>
          </a:p>
        </p:txBody>
      </p:sp>
    </p:spTree>
  </p:cSld>
  <p:clrMap bg1="dk2" tx1="lt1" bg2="dk1"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ransition/>
  <p:txStyles>
    <p:titleStyle>
      <a:lvl1pPr algn="l" defTabSz="457200" rtl="0" eaLnBrk="0" fontAlgn="base" hangingPunct="0">
        <a:spcBef>
          <a:spcPct val="0"/>
        </a:spcBef>
        <a:spcAft>
          <a:spcPct val="0"/>
        </a:spcAft>
        <a:buSzTx/>
        <a:defRPr sz="2600" b="1">
          <a:solidFill>
            <a:schemeClr val="accent1"/>
          </a:solidFill>
          <a:latin typeface="+mj-lt"/>
          <a:ea typeface="+mj-ea"/>
          <a:cs typeface="+mj-cs"/>
        </a:defRPr>
      </a:lvl1pPr>
      <a:lvl2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2pPr>
      <a:lvl3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3pPr>
      <a:lvl4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4pPr>
      <a:lvl5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5pPr>
      <a:lvl6pPr marL="4572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6pPr>
      <a:lvl7pPr marL="9144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7pPr>
      <a:lvl8pPr marL="13716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8pPr>
      <a:lvl9pPr marL="18288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9pPr>
    </p:titleStyle>
    <p:bodyStyle>
      <a:lvl1pPr marL="182563" indent="-182563" algn="l" defTabSz="457200" rtl="0" eaLnBrk="0" fontAlgn="base" hangingPunct="0">
        <a:spcBef>
          <a:spcPts val="1000"/>
        </a:spcBef>
        <a:spcAft>
          <a:spcPct val="0"/>
        </a:spcAft>
        <a:buClr>
          <a:schemeClr val="accent1"/>
        </a:buClr>
        <a:buSzTx/>
        <a:buFont typeface="Arial" pitchFamily="34" charset="0"/>
        <a:buChar char="•"/>
        <a:defRPr kumimoji="1" sz="2000">
          <a:solidFill>
            <a:schemeClr val="tx1"/>
          </a:solidFill>
          <a:latin typeface="+mn-lt"/>
          <a:ea typeface="+mn-ea"/>
          <a:cs typeface="+mn-cs"/>
        </a:defRPr>
      </a:lvl1pPr>
      <a:lvl2pPr marL="365125" indent="-179388" algn="l" defTabSz="457200" rtl="0" eaLnBrk="0" fontAlgn="base" hangingPunct="0">
        <a:spcBef>
          <a:spcPts val="600"/>
        </a:spcBef>
        <a:spcAft>
          <a:spcPct val="0"/>
        </a:spcAft>
        <a:buClr>
          <a:schemeClr val="bg1"/>
        </a:buClr>
        <a:buSzTx/>
        <a:buFont typeface="Arial" pitchFamily="34" charset="0"/>
        <a:buChar char="•"/>
        <a:defRPr kumimoji="1">
          <a:solidFill>
            <a:schemeClr val="tx1"/>
          </a:solidFill>
          <a:latin typeface="+mn-lt"/>
          <a:ea typeface="Arial" charset="0"/>
          <a:cs typeface="+mn-cs"/>
        </a:defRPr>
      </a:lvl2pPr>
      <a:lvl3pPr marL="547688" indent="-182563" algn="l" defTabSz="457200" rtl="0" eaLnBrk="0" fontAlgn="base" hangingPunct="0">
        <a:spcBef>
          <a:spcPts val="400"/>
        </a:spcBef>
        <a:spcAft>
          <a:spcPct val="0"/>
        </a:spcAft>
        <a:buClr>
          <a:schemeClr val="tx1"/>
        </a:buClr>
        <a:buSzTx/>
        <a:buFont typeface="Arial" pitchFamily="34" charset="0"/>
        <a:buChar char="•"/>
        <a:defRPr kumimoji="1" sz="1400">
          <a:solidFill>
            <a:schemeClr val="tx1"/>
          </a:solidFill>
          <a:latin typeface="+mn-lt"/>
          <a:ea typeface="Arial" charset="0"/>
          <a:cs typeface="+mn-cs"/>
        </a:defRPr>
      </a:lvl3pPr>
      <a:lvl4pPr marL="730250" indent="-182563" algn="l" defTabSz="457200" rtl="0" eaLnBrk="0" fontAlgn="base" hangingPunct="0">
        <a:spcBef>
          <a:spcPts val="300"/>
        </a:spcBef>
        <a:spcAft>
          <a:spcPct val="0"/>
        </a:spcAft>
        <a:buClr>
          <a:schemeClr val="tx1"/>
        </a:buClr>
        <a:buSzTx/>
        <a:buFont typeface="Arial" pitchFamily="34" charset="0"/>
        <a:buChar char="•"/>
        <a:defRPr kumimoji="1" sz="1200">
          <a:solidFill>
            <a:schemeClr val="tx1"/>
          </a:solidFill>
          <a:latin typeface="+mn-lt"/>
          <a:ea typeface="Arial" charset="0"/>
          <a:cs typeface="+mn-cs"/>
        </a:defRPr>
      </a:lvl4pPr>
      <a:lvl5pPr marL="914400" indent="-182563" algn="l" defTabSz="457200" rtl="0" eaLnBrk="0" fontAlgn="base" hangingPunct="0">
        <a:spcBef>
          <a:spcPts val="300"/>
        </a:spcBef>
        <a:spcAft>
          <a:spcPct val="0"/>
        </a:spcAft>
        <a:buClr>
          <a:schemeClr val="tx1"/>
        </a:buClr>
        <a:buSzTx/>
        <a:buFont typeface="Arial" pitchFamily="34" charset="0"/>
        <a:buChar char="•"/>
        <a:defRPr kumimoji="1" sz="1200">
          <a:solidFill>
            <a:schemeClr val="tx1"/>
          </a:solidFill>
          <a:latin typeface="+mn-lt"/>
          <a:ea typeface="Arial" charset="0"/>
          <a:cs typeface="+mn-cs"/>
        </a:defRPr>
      </a:lvl5pPr>
      <a:lvl6pPr marL="13716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6pPr>
      <a:lvl7pPr marL="18288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7pPr>
      <a:lvl8pPr marL="22860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8pPr>
      <a:lvl9pPr marL="27432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tretch/>
        </a:blipFill>
        <a:effectLst/>
      </p:bgPr>
    </p:bg>
    <p:spTree>
      <p:nvGrpSpPr>
        <p:cNvPr id="1" name=""/>
        <p:cNvGrpSpPr/>
        <p:nvPr/>
      </p:nvGrpSpPr>
      <p:grpSpPr>
        <a:xfrm>
          <a:off x="0" y="0"/>
          <a:ext cx="0" cy="0"/>
          <a:chOff x="0" y="0"/>
          <a:chExt cx="0" cy="0"/>
        </a:xfrm>
      </p:grpSpPr>
      <p:pic>
        <p:nvPicPr>
          <p:cNvPr id="1035" name="Picture 11"/>
          <p:cNvPicPr>
            <a:picLocks noChangeAspect="1"/>
          </p:cNvPicPr>
          <p:nvPr/>
        </p:nvPicPr>
        <p:blipFill>
          <a:blip r:embed="rId14">
            <a:extLst>
              <a:ext uri="{28A0092B-C50C-407E-A947-70E740481C1C}">
                <a14:useLocalDpi xmlns:a14="http://schemas.microsoft.com/office/drawing/2010/main" val="0"/>
              </a:ext>
            </a:extLst>
          </a:blip>
          <a:stretch/>
        </p:blipFill>
        <p:spPr>
          <a:xfrm>
            <a:off x="7310438" y="444500"/>
            <a:ext cx="156210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036" name="Title Placeholder 1"/>
          <p:cNvSpPr>
            <a:spLocks noGrp="1"/>
          </p:cNvSpPr>
          <p:nvPr>
            <p:ph type="title"/>
          </p:nvPr>
        </p:nvSpPr>
        <p:spPr>
          <a:xfrm>
            <a:off x="365125" y="365125"/>
            <a:ext cx="8421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anchor="t" anchorCtr="0" compatLnSpc="1">
            <a:prstTxWarp prst="textNoShape">
              <a:avLst/>
            </a:prstTxWarp>
            <a:spAutoFit/>
          </a:bodyPr>
          <a:lstStyle/>
          <a:p>
            <a:pPr lvl="0"/>
            <a:r>
              <a:rPr lang="fr-FR"/>
              <a:t>Click to edit Master title style</a:t>
            </a:r>
          </a:p>
        </p:txBody>
      </p:sp>
      <p:sp>
        <p:nvSpPr>
          <p:cNvPr id="1037" name="Text Placeholder 2"/>
          <p:cNvSpPr>
            <a:spLocks noGrp="1"/>
          </p:cNvSpPr>
          <p:nvPr>
            <p:ph type="body" idx="1"/>
          </p:nvPr>
        </p:nvSpPr>
        <p:spPr>
          <a:xfrm>
            <a:off x="365125" y="1600200"/>
            <a:ext cx="8413750"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anchor="t" anchorCtr="0" compatLnSpc="1">
            <a:prstTxWarp prst="textNoShape">
              <a:avLst/>
            </a:prstTxWarp>
          </a:bodyPr>
          <a:lstStyle/>
          <a:p>
            <a:pPr lvl="0"/>
            <a:r>
              <a:rPr lang="fr-FR"/>
              <a:t>Click to edit Master text styles</a:t>
            </a:r>
          </a:p>
          <a:p>
            <a:pPr lvl="1"/>
            <a:r>
              <a:rPr lang="fr-FR"/>
              <a:t>Second level</a:t>
            </a:r>
          </a:p>
          <a:p>
            <a:pPr lvl="2"/>
            <a:r>
              <a:rPr lang="fr-FR"/>
              <a:t>Third level</a:t>
            </a:r>
          </a:p>
          <a:p>
            <a:pPr lvl="3"/>
            <a:r>
              <a:rPr lang="fr-FR"/>
              <a:t>Fourth level</a:t>
            </a:r>
          </a:p>
          <a:p>
            <a:pPr lvl="4"/>
            <a:r>
              <a:rPr lang="fr-FR"/>
              <a:t>Fifth level</a:t>
            </a:r>
          </a:p>
        </p:txBody>
      </p:sp>
      <p:sp>
        <p:nvSpPr>
          <p:cNvPr id="1038" name="Rectangle 1041"/>
          <p:cNvSpPr>
            <a:spLocks noGrp="1" noChangeArrowheads="1"/>
          </p:cNvSpPr>
          <p:nvPr>
            <p:ph type="dt" sz="quarter" idx="2"/>
          </p:nvPr>
        </p:nvSpPr>
        <p:spPr>
          <a:xfrm>
            <a:off x="428625" y="5246688"/>
            <a:ext cx="2130425"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lvl1pPr eaLnBrk="0" hangingPunct="0">
              <a:defRPr sz="1000" b="1">
                <a:solidFill>
                  <a:schemeClr val="bg2"/>
                </a:solidFill>
              </a:defRPr>
            </a:lvl1pPr>
          </a:lstStyle>
          <a:p>
            <a:fld id="{12A0628A-0D6F-4B5D-B862-6C5D35284073}" type="datetime1">
              <a:rPr lang="fr-FR" altLang="zh-CN"/>
              <a:t>30/05/2015</a:t>
            </a:fld>
            <a:endParaRPr lang="fr-FR" altLang="zh-CN"/>
          </a:p>
        </p:txBody>
      </p:sp>
      <p:sp>
        <p:nvSpPr>
          <p:cNvPr id="1039" name="Rectangle 1042"/>
          <p:cNvSpPr>
            <a:spLocks noGrp="1" noChangeArrowheads="1"/>
          </p:cNvSpPr>
          <p:nvPr>
            <p:ph type="ftr" sz="quarter" idx="3"/>
          </p:nvPr>
        </p:nvSpPr>
        <p:spPr>
          <a:xfrm>
            <a:off x="428625" y="528638"/>
            <a:ext cx="2895600"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anchor="t" anchorCtr="0" compatLnSpc="1">
            <a:prstTxWarp prst="textNoShape">
              <a:avLst/>
            </a:prstTxWarp>
          </a:bodyPr>
          <a:lstStyle>
            <a:lvl1pPr eaLnBrk="0" hangingPunct="0">
              <a:defRPr sz="1000" b="1">
                <a:solidFill>
                  <a:schemeClr val="bg2"/>
                </a:solidFill>
              </a:defRPr>
            </a:lvl1pPr>
          </a:lstStyle>
          <a:p>
            <a:endParaRPr lang="fr-FR" altLang="en-US"/>
          </a:p>
        </p:txBody>
      </p:sp>
    </p:spTree>
  </p:cSld>
  <p:clrMap bg1="dk2" tx1="lt1" bg2="dk1" tx2="lt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ransition/>
  <p:txStyles>
    <p:titleStyle>
      <a:lvl1pPr algn="l" defTabSz="457200" rtl="0" eaLnBrk="0" fontAlgn="base" hangingPunct="0">
        <a:spcBef>
          <a:spcPct val="0"/>
        </a:spcBef>
        <a:spcAft>
          <a:spcPct val="0"/>
        </a:spcAft>
        <a:buSzTx/>
        <a:defRPr sz="2600" b="1">
          <a:solidFill>
            <a:schemeClr val="accent1"/>
          </a:solidFill>
          <a:latin typeface="+mj-lt"/>
          <a:ea typeface="+mj-ea"/>
          <a:cs typeface="+mj-cs"/>
        </a:defRPr>
      </a:lvl1pPr>
      <a:lvl2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2pPr>
      <a:lvl3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3pPr>
      <a:lvl4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4pPr>
      <a:lvl5pPr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5pPr>
      <a:lvl6pPr marL="4572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6pPr>
      <a:lvl7pPr marL="9144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7pPr>
      <a:lvl8pPr marL="13716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8pPr>
      <a:lvl9pPr marL="1828800" algn="l" defTabSz="457200" rtl="0" eaLnBrk="0" fontAlgn="base" hangingPunct="0">
        <a:spcBef>
          <a:spcPct val="0"/>
        </a:spcBef>
        <a:spcAft>
          <a:spcPct val="0"/>
        </a:spcAft>
        <a:buSzTx/>
        <a:defRPr sz="2600" b="1">
          <a:solidFill>
            <a:schemeClr val="accent1"/>
          </a:solidFill>
          <a:latin typeface="Arial" charset="0"/>
          <a:ea typeface="宋体" charset="0"/>
          <a:cs typeface="Arial" charset="0"/>
        </a:defRPr>
      </a:lvl9pPr>
    </p:titleStyle>
    <p:bodyStyle>
      <a:lvl1pPr marL="182563" indent="-182563" algn="l" defTabSz="457200" rtl="0" eaLnBrk="0" fontAlgn="base" hangingPunct="0">
        <a:spcBef>
          <a:spcPts val="1000"/>
        </a:spcBef>
        <a:spcAft>
          <a:spcPct val="0"/>
        </a:spcAft>
        <a:buClr>
          <a:schemeClr val="accent1"/>
        </a:buClr>
        <a:buSzTx/>
        <a:buFont typeface="Arial" pitchFamily="34" charset="0"/>
        <a:buChar char="•"/>
        <a:defRPr kumimoji="1" sz="2000">
          <a:solidFill>
            <a:schemeClr val="tx1"/>
          </a:solidFill>
          <a:latin typeface="+mn-lt"/>
          <a:ea typeface="+mn-ea"/>
          <a:cs typeface="+mn-cs"/>
        </a:defRPr>
      </a:lvl1pPr>
      <a:lvl2pPr marL="365125" indent="-179388" algn="l" defTabSz="457200" rtl="0" eaLnBrk="0" fontAlgn="base" hangingPunct="0">
        <a:spcBef>
          <a:spcPts val="600"/>
        </a:spcBef>
        <a:spcAft>
          <a:spcPct val="0"/>
        </a:spcAft>
        <a:buClr>
          <a:schemeClr val="bg1"/>
        </a:buClr>
        <a:buSzTx/>
        <a:buFont typeface="Arial" pitchFamily="34" charset="0"/>
        <a:buChar char="•"/>
        <a:defRPr kumimoji="1">
          <a:solidFill>
            <a:schemeClr val="tx1"/>
          </a:solidFill>
          <a:latin typeface="+mn-lt"/>
          <a:ea typeface="Arial" charset="0"/>
          <a:cs typeface="+mn-cs"/>
        </a:defRPr>
      </a:lvl2pPr>
      <a:lvl3pPr marL="547688" indent="-182563" algn="l" defTabSz="457200" rtl="0" eaLnBrk="0" fontAlgn="base" hangingPunct="0">
        <a:spcBef>
          <a:spcPts val="400"/>
        </a:spcBef>
        <a:spcAft>
          <a:spcPct val="0"/>
        </a:spcAft>
        <a:buClr>
          <a:schemeClr val="tx1"/>
        </a:buClr>
        <a:buSzTx/>
        <a:buFont typeface="Arial" pitchFamily="34" charset="0"/>
        <a:buChar char="•"/>
        <a:defRPr kumimoji="1" sz="1400">
          <a:solidFill>
            <a:schemeClr val="tx1"/>
          </a:solidFill>
          <a:latin typeface="+mn-lt"/>
          <a:ea typeface="Arial" charset="0"/>
          <a:cs typeface="+mn-cs"/>
        </a:defRPr>
      </a:lvl3pPr>
      <a:lvl4pPr marL="730250" indent="-182563" algn="l" defTabSz="457200" rtl="0" eaLnBrk="0" fontAlgn="base" hangingPunct="0">
        <a:spcBef>
          <a:spcPts val="300"/>
        </a:spcBef>
        <a:spcAft>
          <a:spcPct val="0"/>
        </a:spcAft>
        <a:buClr>
          <a:schemeClr val="tx1"/>
        </a:buClr>
        <a:buSzTx/>
        <a:buFont typeface="Arial" pitchFamily="34" charset="0"/>
        <a:buChar char="•"/>
        <a:defRPr kumimoji="1" sz="1200">
          <a:solidFill>
            <a:schemeClr val="tx1"/>
          </a:solidFill>
          <a:latin typeface="+mn-lt"/>
          <a:ea typeface="Arial" charset="0"/>
          <a:cs typeface="+mn-cs"/>
        </a:defRPr>
      </a:lvl4pPr>
      <a:lvl5pPr marL="914400" indent="-182563" algn="l" defTabSz="457200" rtl="0" eaLnBrk="0" fontAlgn="base" hangingPunct="0">
        <a:spcBef>
          <a:spcPts val="300"/>
        </a:spcBef>
        <a:spcAft>
          <a:spcPct val="0"/>
        </a:spcAft>
        <a:buClr>
          <a:schemeClr val="tx1"/>
        </a:buClr>
        <a:buSzTx/>
        <a:buFont typeface="Arial" pitchFamily="34" charset="0"/>
        <a:buChar char="•"/>
        <a:defRPr kumimoji="1" sz="1200">
          <a:solidFill>
            <a:schemeClr val="tx1"/>
          </a:solidFill>
          <a:latin typeface="+mn-lt"/>
          <a:ea typeface="Arial" charset="0"/>
          <a:cs typeface="+mn-cs"/>
        </a:defRPr>
      </a:lvl5pPr>
      <a:lvl6pPr marL="13716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6pPr>
      <a:lvl7pPr marL="18288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7pPr>
      <a:lvl8pPr marL="22860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8pPr>
      <a:lvl9pPr marL="27432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ea typeface="Arial" charset="0"/>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041"/>
          <p:cNvSpPr>
            <a:spLocks noChangeArrowheads="1"/>
          </p:cNvSpPr>
          <p:nvPr/>
        </p:nvSpPr>
        <p:spPr>
          <a:xfrm>
            <a:off x="428625" y="5246688"/>
            <a:ext cx="2130425"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1000" b="1">
                <a:solidFill>
                  <a:schemeClr val="bg2"/>
                </a:solidFill>
                <a:latin typeface="Arial" charset="0"/>
                <a:cs typeface="Arial" charset="0"/>
              </a:rPr>
              <a:t>June 2015</a:t>
            </a:r>
          </a:p>
        </p:txBody>
      </p:sp>
      <p:sp>
        <p:nvSpPr>
          <p:cNvPr id="2051" name="Rectangle 1042"/>
          <p:cNvSpPr>
            <a:spLocks noChangeArrowheads="1"/>
          </p:cNvSpPr>
          <p:nvPr/>
        </p:nvSpPr>
        <p:spPr>
          <a:xfrm>
            <a:off x="428625" y="528638"/>
            <a:ext cx="2895600"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1000" b="1">
                <a:solidFill>
                  <a:schemeClr val="bg2"/>
                </a:solidFill>
                <a:latin typeface="Arial" charset="0"/>
                <a:cs typeface="Arial" charset="0"/>
              </a:rPr>
              <a:t>Dentons US LLP                                         Document reference #</a:t>
            </a:r>
          </a:p>
        </p:txBody>
      </p:sp>
      <p:sp>
        <p:nvSpPr>
          <p:cNvPr id="2052" name="Rectangle 7"/>
          <p:cNvSpPr>
            <a:spLocks noGrp="1" noChangeArrowheads="1"/>
          </p:cNvSpPr>
          <p:nvPr>
            <p:ph type="ctrTitle" idx="4294967295"/>
          </p:nvPr>
        </p:nvSpPr>
        <p:spPr>
          <a:xfrm>
            <a:off x="395288" y="1628775"/>
            <a:ext cx="6880225" cy="1098550"/>
          </a:xfrm>
        </p:spPr>
        <p:txBody>
          <a:bodyPr anchor="b"/>
          <a:lstStyle/>
          <a:p>
            <a:pPr eaLnBrk="1" hangingPunct="1"/>
            <a:r>
              <a:rPr lang="fr-FR" sz="3600" smtClean="0">
                <a:solidFill>
                  <a:schemeClr val="bg2"/>
                </a:solidFill>
              </a:rPr>
              <a:t>A Chinese Company Defends a Patent Suit in Texas</a:t>
            </a:r>
          </a:p>
        </p:txBody>
      </p:sp>
      <p:sp>
        <p:nvSpPr>
          <p:cNvPr id="2053" name="Rectangle 8"/>
          <p:cNvSpPr>
            <a:spLocks noGrp="1" noChangeArrowheads="1"/>
          </p:cNvSpPr>
          <p:nvPr>
            <p:ph type="subTitle" idx="4294967295"/>
          </p:nvPr>
        </p:nvSpPr>
        <p:spPr>
          <a:xfrm>
            <a:off x="323850" y="2924175"/>
            <a:ext cx="6873875" cy="1281113"/>
          </a:xfrm>
        </p:spPr>
        <p:txBody>
          <a:bodyPr/>
          <a:lstStyle/>
          <a:p>
            <a:pPr marL="0" indent="0" algn="ctr" eaLnBrk="1" hangingPunct="1">
              <a:lnSpc>
                <a:spcPct val="90000"/>
              </a:lnSpc>
              <a:spcBef>
                <a:spcPct val="0"/>
              </a:spcBef>
              <a:buFont typeface="Arial" pitchFamily="34" charset="0"/>
              <a:buNone/>
            </a:pPr>
            <a:r>
              <a:rPr kumimoji="0" lang="en-US" altLang="en-US" sz="3600" smtClean="0">
                <a:solidFill>
                  <a:schemeClr val="bg2"/>
                </a:solidFill>
                <a:latin typeface="SimHei" pitchFamily="49" charset="-122"/>
                <a:ea typeface="SimHei" pitchFamily="49" charset="-122"/>
              </a:rPr>
              <a:t>中国企业</a:t>
            </a:r>
            <a:r>
              <a:rPr kumimoji="0" lang="zh-CN" altLang="en-US" sz="3600" smtClean="0">
                <a:solidFill>
                  <a:schemeClr val="bg2"/>
                </a:solidFill>
                <a:latin typeface="SimHei" pitchFamily="49" charset="-122"/>
                <a:ea typeface="SimHei" pitchFamily="49" charset="-122"/>
              </a:rPr>
              <a:t>于美国德州应对专利诉讼</a:t>
            </a:r>
            <a:endParaRPr kumimoji="0" lang="fr-FR" altLang="en-US" sz="3600" smtClean="0">
              <a:solidFill>
                <a:schemeClr val="bg2"/>
              </a:solidFill>
              <a:latin typeface="SimHei" pitchFamily="49" charset="-122"/>
              <a:ea typeface="SimHei"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8" name="Title 1"/>
          <p:cNvSpPr>
            <a:spLocks noGrp="1"/>
          </p:cNvSpPr>
          <p:nvPr>
            <p:ph type="title" idx="4294967295"/>
          </p:nvPr>
        </p:nvSpPr>
        <p:spPr/>
        <p:txBody>
          <a:bodyPr/>
          <a:lstStyle/>
          <a:p>
            <a:r>
              <a:rPr lang="fr-FR" smtClean="0"/>
              <a:t>Patent Claim</a:t>
            </a:r>
          </a:p>
        </p:txBody>
      </p:sp>
      <p:sp>
        <p:nvSpPr>
          <p:cNvPr id="2129" name="Content Placeholder 2"/>
          <p:cNvSpPr>
            <a:spLocks noGrp="1"/>
          </p:cNvSpPr>
          <p:nvPr>
            <p:ph idx="4294967295"/>
          </p:nvPr>
        </p:nvSpPr>
        <p:spPr>
          <a:xfrm>
            <a:off x="365125" y="1495425"/>
            <a:ext cx="8413750" cy="4570413"/>
          </a:xfrm>
        </p:spPr>
        <p:txBody>
          <a:bodyPr/>
          <a:lstStyle/>
          <a:p>
            <a:pPr>
              <a:buFont typeface="Arial" charset="0"/>
              <a:buChar char="•"/>
            </a:pPr>
            <a:r>
              <a:rPr kumimoji="0" lang="fr-FR" u="sng" smtClean="0"/>
              <a:t>a central first fluid passage </a:t>
            </a:r>
            <a:r>
              <a:rPr kumimoji="0" lang="fr-FR" smtClean="0"/>
              <a:t>for passage of a first fluid of a heat exchanger;</a:t>
            </a:r>
          </a:p>
          <a:p>
            <a:pPr>
              <a:buFont typeface="Arial" charset="0"/>
              <a:buChar char="•"/>
            </a:pPr>
            <a:r>
              <a:rPr kumimoji="0" lang="fr-FR" u="sng" smtClean="0"/>
              <a:t>a plurality of substantially helically convoluted second fluid passages </a:t>
            </a:r>
            <a:r>
              <a:rPr kumimoji="0" lang="fr-FR" smtClean="0"/>
              <a:t>for passage of a second fluid of a heat exchanger, the second fluid passages substantially surrounding at least a portion of the central passage;</a:t>
            </a:r>
          </a:p>
          <a:p>
            <a:pPr>
              <a:buFont typeface="Arial" charset="0"/>
              <a:buChar char="•"/>
            </a:pPr>
            <a:r>
              <a:rPr kumimoji="0" lang="fr-FR" u="sng" smtClean="0"/>
              <a:t>a plurality of substantially helically convoluted first fluid passages </a:t>
            </a:r>
            <a:r>
              <a:rPr kumimoji="0" lang="fr-FR" smtClean="0"/>
              <a:t>for passage of  the first fluid of a heat exchanger, the first fluid passages substantially  surrounding at least a portion of the second fluid passages</a:t>
            </a:r>
          </a:p>
        </p:txBody>
      </p:sp>
      <p:sp>
        <p:nvSpPr>
          <p:cNvPr id="2130" name="Date Placeholder 3"/>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31" name="Footer Placeholder 4"/>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32" name="Slide Number Placeholder 5"/>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FA021317-CE7B-43EB-B26C-286E3E06A822}" type="slidenum">
              <a:rPr kumimoji="0" lang="fr-FR" altLang="zh-CN" sz="900"/>
              <a:pPr algn="r" eaLnBrk="0" hangingPunct="0"/>
              <a:t>10</a:t>
            </a:fld>
            <a:endParaRPr kumimoji="0" lang="fr-FR" altLang="zh-CN" sz="90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5" name="Title 1"/>
          <p:cNvSpPr>
            <a:spLocks noGrp="1"/>
          </p:cNvSpPr>
          <p:nvPr>
            <p:ph type="title" idx="4294967295"/>
          </p:nvPr>
        </p:nvSpPr>
        <p:spPr>
          <a:xfrm>
            <a:off x="368300" y="365125"/>
            <a:ext cx="8420100" cy="396875"/>
          </a:xfrm>
        </p:spPr>
        <p:txBody>
          <a:bodyPr/>
          <a:lstStyle/>
          <a:p>
            <a:r>
              <a:rPr lang="fr-FR" smtClean="0"/>
              <a:t>Motion to Dismiss for Lack of Jurisdiction</a:t>
            </a:r>
          </a:p>
        </p:txBody>
      </p:sp>
      <p:sp>
        <p:nvSpPr>
          <p:cNvPr id="2136" name="Content Placeholder 2"/>
          <p:cNvSpPr>
            <a:spLocks noGrp="1"/>
          </p:cNvSpPr>
          <p:nvPr>
            <p:ph sz="half" idx="4294967295"/>
          </p:nvPr>
        </p:nvSpPr>
        <p:spPr>
          <a:xfrm>
            <a:off x="365125" y="1600200"/>
            <a:ext cx="4038600" cy="4525963"/>
          </a:xfrm>
        </p:spPr>
        <p:txBody>
          <a:bodyPr/>
          <a:lstStyle/>
          <a:p>
            <a:pPr eaLnBrk="1" hangingPunct="1">
              <a:buFont typeface="Arial" charset="0"/>
              <a:buChar char="•"/>
            </a:pPr>
            <a:r>
              <a:rPr kumimoji="0" lang="fr-FR" smtClean="0"/>
              <a:t>Non-resident in Texas</a:t>
            </a:r>
          </a:p>
          <a:p>
            <a:pPr eaLnBrk="1" hangingPunct="1">
              <a:buFont typeface="Arial" charset="0"/>
              <a:buChar char="•"/>
            </a:pPr>
            <a:r>
              <a:rPr kumimoji="0" lang="fr-FR" smtClean="0"/>
              <a:t>No office, no agents, and no employees</a:t>
            </a:r>
          </a:p>
          <a:p>
            <a:pPr eaLnBrk="1" hangingPunct="1">
              <a:buFont typeface="Arial" charset="0"/>
              <a:buChar char="•"/>
            </a:pPr>
            <a:r>
              <a:rPr kumimoji="0" lang="fr-FR" altLang="zh-CN" smtClean="0"/>
              <a:t>Extek has not engaged in any action which purposefully directed at Texas.</a:t>
            </a:r>
            <a:endParaRPr kumimoji="0" lang="fr-FR" altLang="zh-CN"/>
          </a:p>
        </p:txBody>
      </p:sp>
      <p:sp>
        <p:nvSpPr>
          <p:cNvPr id="2137"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zh-CN" altLang="en-US" smtClean="0"/>
              <a:t>非德州居民</a:t>
            </a:r>
            <a:endParaRPr kumimoji="0" lang="en-US" altLang="zh-CN" smtClean="0"/>
          </a:p>
          <a:p>
            <a:pPr eaLnBrk="1" hangingPunct="1">
              <a:buFont typeface="Arial" charset="0"/>
              <a:buChar char="•"/>
            </a:pPr>
            <a:r>
              <a:rPr kumimoji="0" lang="zh-CN" altLang="en-US" smtClean="0"/>
              <a:t>无办公室、无代理商且无员工</a:t>
            </a:r>
            <a:endParaRPr kumimoji="0" lang="en-US" altLang="zh-CN" smtClean="0"/>
          </a:p>
          <a:p>
            <a:pPr eaLnBrk="1" hangingPunct="1">
              <a:buFont typeface="Arial" charset="0"/>
              <a:buChar char="•"/>
            </a:pPr>
            <a:endParaRPr kumimoji="0" lang="en-US" smtClean="0"/>
          </a:p>
          <a:p>
            <a:pPr eaLnBrk="1" hangingPunct="1">
              <a:buFont typeface="Arial" charset="0"/>
              <a:buChar char="•"/>
            </a:pPr>
            <a:r>
              <a:rPr kumimoji="0" lang="fr-FR" smtClean="0"/>
              <a:t>Exteck未曾</a:t>
            </a:r>
            <a:r>
              <a:rPr kumimoji="0" lang="zh-CN" altLang="en-US" smtClean="0"/>
              <a:t>特意在德州范围内进行过任何的行为</a:t>
            </a:r>
            <a:endParaRPr kumimoji="0" lang="fr-FR" smtClean="0"/>
          </a:p>
        </p:txBody>
      </p:sp>
      <p:sp>
        <p:nvSpPr>
          <p:cNvPr id="2138"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39"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40"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5B9DCC0A-E367-472F-927E-44C29E44EDCA}" type="slidenum">
              <a:rPr kumimoji="0" lang="fr-FR" altLang="zh-CN" sz="900"/>
              <a:pPr algn="r" eaLnBrk="0" hangingPunct="0"/>
              <a:t>11</a:t>
            </a:fld>
            <a:endParaRPr kumimoji="0" lang="fr-FR" altLang="zh-CN" sz="90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3" name="Title 1"/>
          <p:cNvSpPr>
            <a:spLocks noGrp="1"/>
          </p:cNvSpPr>
          <p:nvPr>
            <p:ph type="title" idx="4294967295"/>
          </p:nvPr>
        </p:nvSpPr>
        <p:spPr>
          <a:xfrm>
            <a:off x="368300" y="365125"/>
            <a:ext cx="8420100" cy="396875"/>
          </a:xfrm>
        </p:spPr>
        <p:txBody>
          <a:bodyPr/>
          <a:lstStyle/>
          <a:p>
            <a:r>
              <a:rPr lang="fr-FR" smtClean="0"/>
              <a:t>Court Order on Jurisdiction</a:t>
            </a:r>
          </a:p>
        </p:txBody>
      </p:sp>
      <p:sp>
        <p:nvSpPr>
          <p:cNvPr id="2144" name="Content Placeholder 2"/>
          <p:cNvSpPr>
            <a:spLocks noGrp="1"/>
          </p:cNvSpPr>
          <p:nvPr>
            <p:ph sz="half" idx="4294967295"/>
          </p:nvPr>
        </p:nvSpPr>
        <p:spPr>
          <a:xfrm>
            <a:off x="365125" y="1600200"/>
            <a:ext cx="4038600" cy="4525963"/>
          </a:xfrm>
        </p:spPr>
        <p:txBody>
          <a:bodyPr/>
          <a:lstStyle/>
          <a:p>
            <a:pPr eaLnBrk="1" hangingPunct="1"/>
            <a:r>
              <a:rPr kumimoji="0" lang="fr-FR" altLang="zh-CN" sz="1800" smtClean="0"/>
              <a:t>First, Plaintiff has shown by a preponderance of the evidence that Defendant Extek has purposefully directed activities at residents of this forum. </a:t>
            </a:r>
          </a:p>
          <a:p>
            <a:pPr eaLnBrk="1" hangingPunct="1"/>
            <a:r>
              <a:rPr kumimoji="0" lang="fr-FR" altLang="zh-CN" sz="1800" smtClean="0"/>
              <a:t>Second, Plaintiff easily satisfies the second prong that the claim arises out of or relates to those activities which are purposefully directed activities at residents of the forum. </a:t>
            </a:r>
          </a:p>
          <a:p>
            <a:pPr eaLnBrk="1" hangingPunct="1"/>
            <a:r>
              <a:rPr kumimoji="0" lang="fr-FR" altLang="zh-CN" sz="1800" smtClean="0"/>
              <a:t>Third, and finally, Plaintiff shows by a preponderance of the evidence that the assertion of personal jurisdiction is reasonable and fair. </a:t>
            </a:r>
          </a:p>
          <a:p>
            <a:pPr eaLnBrk="1" hangingPunct="1"/>
            <a:endParaRPr kumimoji="0" lang="fr-FR" altLang="zh-CN" smtClean="0"/>
          </a:p>
        </p:txBody>
      </p:sp>
      <p:sp>
        <p:nvSpPr>
          <p:cNvPr id="2145"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fr-FR" dirty="0" err="1" smtClean="0"/>
              <a:t>首先，原告</a:t>
            </a:r>
            <a:r>
              <a:rPr kumimoji="0" lang="zh-CN" altLang="en-US" dirty="0" smtClean="0"/>
              <a:t>根据证据优势规则证明了被告</a:t>
            </a:r>
            <a:r>
              <a:rPr kumimoji="0" lang="en-US" altLang="zh-CN" dirty="0" err="1" smtClean="0"/>
              <a:t>Extek</a:t>
            </a:r>
            <a:r>
              <a:rPr kumimoji="0" lang="zh-CN" altLang="en-US" dirty="0" smtClean="0"/>
              <a:t>在该争议管辖地主动且故意实施的行为是针</a:t>
            </a:r>
            <a:r>
              <a:rPr kumimoji="0" lang="zh-CN" altLang="en-US" dirty="0"/>
              <a:t>对该辖区居</a:t>
            </a:r>
            <a:r>
              <a:rPr kumimoji="0" lang="zh-CN" altLang="en-US" dirty="0" smtClean="0"/>
              <a:t>民的。</a:t>
            </a:r>
            <a:endParaRPr kumimoji="0" lang="en-US" altLang="zh-CN" dirty="0" smtClean="0"/>
          </a:p>
          <a:p>
            <a:pPr eaLnBrk="1" hangingPunct="1">
              <a:buFont typeface="Arial" charset="0"/>
              <a:buChar char="•"/>
            </a:pPr>
            <a:r>
              <a:rPr kumimoji="0" lang="zh-CN" altLang="en-US" dirty="0" smtClean="0"/>
              <a:t>第二，原告非常容易地证明第二项要件，本案涉及事件与这些行为相关或由这些行为引起，都是针对该</a:t>
            </a:r>
            <a:r>
              <a:rPr kumimoji="0" lang="zh-CN" altLang="en-US" dirty="0"/>
              <a:t>辖区居民</a:t>
            </a:r>
            <a:r>
              <a:rPr kumimoji="0" lang="zh-CN" altLang="en-US" dirty="0" smtClean="0"/>
              <a:t>。</a:t>
            </a:r>
            <a:endParaRPr kumimoji="0" lang="en-US" altLang="zh-CN" dirty="0" smtClean="0"/>
          </a:p>
          <a:p>
            <a:pPr eaLnBrk="1" hangingPunct="1">
              <a:buFont typeface="Arial" charset="0"/>
              <a:buChar char="•"/>
            </a:pPr>
            <a:endParaRPr kumimoji="0" lang="en-US" dirty="0" smtClean="0"/>
          </a:p>
          <a:p>
            <a:pPr eaLnBrk="1" hangingPunct="1">
              <a:buFont typeface="Arial" charset="0"/>
              <a:buChar char="•"/>
            </a:pPr>
            <a:r>
              <a:rPr kumimoji="0" lang="en-US" dirty="0" smtClean="0"/>
              <a:t>第三，原告根据证据优势规则证明了属人管辖权的主张是合理且公平的。</a:t>
            </a:r>
            <a:endParaRPr kumimoji="0" lang="fr-FR" dirty="0" smtClean="0"/>
          </a:p>
        </p:txBody>
      </p:sp>
      <p:sp>
        <p:nvSpPr>
          <p:cNvPr id="2146"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47"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48"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DF7C0E2A-1CF6-4005-93E3-C67F2E72A952}" type="slidenum">
              <a:rPr kumimoji="0" lang="fr-FR" altLang="zh-CN" sz="900"/>
              <a:pPr algn="r" eaLnBrk="0" hangingPunct="0"/>
              <a:t>12</a:t>
            </a:fld>
            <a:endParaRPr kumimoji="0" lang="fr-FR" altLang="zh-CN" sz="90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 name="Title 1"/>
          <p:cNvSpPr>
            <a:spLocks noGrp="1"/>
          </p:cNvSpPr>
          <p:nvPr>
            <p:ph type="title" idx="4294967295"/>
          </p:nvPr>
        </p:nvSpPr>
        <p:spPr>
          <a:xfrm>
            <a:off x="368300" y="365125"/>
            <a:ext cx="8420100" cy="396875"/>
          </a:xfrm>
        </p:spPr>
        <p:txBody>
          <a:bodyPr/>
          <a:lstStyle/>
          <a:p>
            <a:r>
              <a:rPr lang="fr-FR" smtClean="0"/>
              <a:t>Suit Continued</a:t>
            </a:r>
          </a:p>
        </p:txBody>
      </p:sp>
      <p:sp>
        <p:nvSpPr>
          <p:cNvPr id="2152" name="Content Placeholder 2"/>
          <p:cNvSpPr>
            <a:spLocks noGrp="1"/>
          </p:cNvSpPr>
          <p:nvPr>
            <p:ph sz="half" idx="4294967295"/>
          </p:nvPr>
        </p:nvSpPr>
        <p:spPr>
          <a:xfrm>
            <a:off x="365125" y="1600200"/>
            <a:ext cx="4038600" cy="4525963"/>
          </a:xfrm>
        </p:spPr>
        <p:txBody>
          <a:bodyPr/>
          <a:lstStyle/>
          <a:p>
            <a:pPr eaLnBrk="1" hangingPunct="1"/>
            <a:r>
              <a:rPr kumimoji="0" lang="fr-FR" altLang="zh-CN" smtClean="0"/>
              <a:t>Answer to Amended Complaint</a:t>
            </a:r>
          </a:p>
          <a:p>
            <a:pPr eaLnBrk="1" hangingPunct="1"/>
            <a:endParaRPr kumimoji="0" lang="fr-FR" altLang="zh-CN" smtClean="0"/>
          </a:p>
          <a:p>
            <a:pPr eaLnBrk="1" hangingPunct="1"/>
            <a:r>
              <a:rPr kumimoji="0" lang="fr-FR" altLang="zh-CN" smtClean="0"/>
              <a:t>Status Conference</a:t>
            </a:r>
          </a:p>
          <a:p>
            <a:pPr eaLnBrk="1" hangingPunct="1"/>
            <a:r>
              <a:rPr kumimoji="0" lang="fr-FR" altLang="zh-CN" smtClean="0"/>
              <a:t>Proposed Agreed Docket Control</a:t>
            </a:r>
          </a:p>
          <a:p>
            <a:pPr lvl="1" eaLnBrk="1" hangingPunct="1"/>
            <a:r>
              <a:rPr kumimoji="0" lang="fr-FR" altLang="zh-CN" smtClean="0">
                <a:solidFill>
                  <a:srgbClr val="242626"/>
                </a:solidFill>
                <a:ea typeface="宋体" pitchFamily="2" charset="-122"/>
              </a:rPr>
              <a:t>Scheduling Order</a:t>
            </a:r>
          </a:p>
          <a:p>
            <a:pPr lvl="1" eaLnBrk="1" hangingPunct="1"/>
            <a:r>
              <a:rPr kumimoji="0" lang="fr-FR" altLang="zh-CN" smtClean="0">
                <a:solidFill>
                  <a:srgbClr val="242626"/>
                </a:solidFill>
                <a:ea typeface="宋体" pitchFamily="2" charset="-122"/>
              </a:rPr>
              <a:t>Protective Order</a:t>
            </a:r>
          </a:p>
          <a:p>
            <a:pPr lvl="1" eaLnBrk="1" hangingPunct="1"/>
            <a:r>
              <a:rPr kumimoji="0" lang="fr-FR" altLang="zh-CN" smtClean="0">
                <a:solidFill>
                  <a:srgbClr val="242626"/>
                </a:solidFill>
                <a:ea typeface="宋体" pitchFamily="2" charset="-122"/>
              </a:rPr>
              <a:t>Discovery Orde</a:t>
            </a:r>
            <a:r>
              <a:rPr kumimoji="0" lang="en-US" altLang="zh-CN" smtClean="0">
                <a:solidFill>
                  <a:srgbClr val="242626"/>
                </a:solidFill>
                <a:ea typeface="宋体" pitchFamily="2" charset="-122"/>
              </a:rPr>
              <a:t>r</a:t>
            </a:r>
            <a:endParaRPr kumimoji="0" lang="fr-FR" altLang="zh-CN" smtClean="0">
              <a:solidFill>
                <a:srgbClr val="242626"/>
              </a:solidFill>
              <a:ea typeface="宋体" pitchFamily="2" charset="-122"/>
            </a:endParaRPr>
          </a:p>
          <a:p>
            <a:pPr lvl="1" eaLnBrk="1" hangingPunct="1">
              <a:buFont typeface="Arial" pitchFamily="34" charset="0"/>
              <a:buNone/>
            </a:pPr>
            <a:endParaRPr kumimoji="0" lang="fr-FR" altLang="zh-CN" smtClean="0">
              <a:ea typeface="宋体" pitchFamily="2" charset="-122"/>
            </a:endParaRPr>
          </a:p>
        </p:txBody>
      </p:sp>
      <p:sp>
        <p:nvSpPr>
          <p:cNvPr id="2153"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zh-CN" altLang="en-US" smtClean="0">
                <a:latin typeface="+mn-ea"/>
              </a:rPr>
              <a:t>被告对原告提交的修订后的起诉状的答辩状</a:t>
            </a:r>
            <a:endParaRPr kumimoji="0" lang="en-US" altLang="zh-CN" smtClean="0">
              <a:latin typeface="+mn-ea"/>
            </a:endParaRPr>
          </a:p>
          <a:p>
            <a:pPr eaLnBrk="1" hangingPunct="1">
              <a:buFont typeface="Arial" charset="0"/>
              <a:buChar char="•"/>
            </a:pPr>
            <a:r>
              <a:rPr kumimoji="0" lang="zh-CN" altLang="en-US" smtClean="0">
                <a:latin typeface="+mn-ea"/>
              </a:rPr>
              <a:t>进度讨论会议</a:t>
            </a:r>
            <a:endParaRPr kumimoji="0" lang="en-US" altLang="zh-CN" smtClean="0">
              <a:latin typeface="+mn-ea"/>
            </a:endParaRPr>
          </a:p>
          <a:p>
            <a:pPr eaLnBrk="1" hangingPunct="1">
              <a:buFont typeface="Arial" charset="0"/>
              <a:buChar char="•"/>
            </a:pPr>
            <a:r>
              <a:rPr kumimoji="0" lang="zh-CN" altLang="en-US" smtClean="0">
                <a:latin typeface="+mn-ea"/>
              </a:rPr>
              <a:t>协商一致的诉讼审理控制表</a:t>
            </a:r>
            <a:endParaRPr kumimoji="0" lang="en-US" altLang="zh-CN" smtClean="0">
              <a:latin typeface="+mn-ea"/>
            </a:endParaRPr>
          </a:p>
          <a:p>
            <a:pPr lvl="1" eaLnBrk="1" hangingPunct="1">
              <a:buFont typeface="Arial" charset="0"/>
              <a:buChar char="•"/>
            </a:pPr>
            <a:r>
              <a:rPr kumimoji="0" lang="zh-CN" altLang="en-US" sz="2000" smtClean="0">
                <a:latin typeface="+mn-ea"/>
                <a:ea typeface="+mn-ea"/>
              </a:rPr>
              <a:t>日程安排命令</a:t>
            </a:r>
            <a:endParaRPr kumimoji="0" lang="en-US" altLang="zh-CN" sz="2000" smtClean="0">
              <a:latin typeface="+mn-ea"/>
              <a:ea typeface="+mn-ea"/>
            </a:endParaRPr>
          </a:p>
          <a:p>
            <a:pPr lvl="1" eaLnBrk="1" hangingPunct="1">
              <a:buFont typeface="Arial" charset="0"/>
              <a:buChar char="•"/>
            </a:pPr>
            <a:r>
              <a:rPr kumimoji="0" lang="zh-CN" altLang="en-US" sz="2000" smtClean="0">
                <a:latin typeface="+mn-ea"/>
                <a:ea typeface="+mn-ea"/>
              </a:rPr>
              <a:t>保护令</a:t>
            </a:r>
            <a:endParaRPr kumimoji="0" lang="en-US" altLang="zh-CN" sz="2000" smtClean="0">
              <a:latin typeface="+mn-ea"/>
              <a:ea typeface="+mn-ea"/>
            </a:endParaRPr>
          </a:p>
          <a:p>
            <a:pPr lvl="1" eaLnBrk="1" hangingPunct="1">
              <a:buFont typeface="Arial" charset="0"/>
              <a:buChar char="•"/>
            </a:pPr>
            <a:r>
              <a:rPr kumimoji="0" lang="zh-CN" altLang="en-US" sz="2000" smtClean="0">
                <a:latin typeface="+mn-ea"/>
                <a:ea typeface="+mn-ea"/>
              </a:rPr>
              <a:t>证据开示命令</a:t>
            </a:r>
            <a:endParaRPr kumimoji="0" lang="en-US" altLang="zh-CN" sz="2000" smtClean="0">
              <a:latin typeface="+mn-ea"/>
              <a:ea typeface="+mn-ea"/>
            </a:endParaRPr>
          </a:p>
        </p:txBody>
      </p:sp>
      <p:sp>
        <p:nvSpPr>
          <p:cNvPr id="2154"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55"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5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A5056E9B-F93A-4194-9B7A-3C05CC22B39F}" type="slidenum">
              <a:rPr kumimoji="0" lang="fr-FR" altLang="zh-CN" sz="900"/>
              <a:pPr algn="r" eaLnBrk="0" hangingPunct="0"/>
              <a:t>13</a:t>
            </a:fld>
            <a:endParaRPr kumimoji="0" lang="fr-FR" altLang="zh-CN" sz="90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9" name="Title 1"/>
          <p:cNvSpPr>
            <a:spLocks noGrp="1"/>
          </p:cNvSpPr>
          <p:nvPr>
            <p:ph type="title" idx="4294967295"/>
          </p:nvPr>
        </p:nvSpPr>
        <p:spPr>
          <a:xfrm>
            <a:off x="368300" y="365125"/>
            <a:ext cx="8420100" cy="396875"/>
          </a:xfrm>
        </p:spPr>
        <p:txBody>
          <a:bodyPr/>
          <a:lstStyle/>
          <a:p>
            <a:r>
              <a:rPr lang="fr-FR" smtClean="0"/>
              <a:t>Invalidity or Infringement</a:t>
            </a:r>
          </a:p>
        </p:txBody>
      </p:sp>
      <p:sp>
        <p:nvSpPr>
          <p:cNvPr id="2160" name="Content Placeholder 2"/>
          <p:cNvSpPr>
            <a:spLocks noGrp="1"/>
          </p:cNvSpPr>
          <p:nvPr>
            <p:ph sz="half" idx="4294967295"/>
          </p:nvPr>
        </p:nvSpPr>
        <p:spPr>
          <a:xfrm>
            <a:off x="365125" y="1600200"/>
            <a:ext cx="4038600" cy="4525963"/>
          </a:xfrm>
        </p:spPr>
        <p:txBody>
          <a:bodyPr/>
          <a:lstStyle/>
          <a:p>
            <a:pPr eaLnBrk="1" hangingPunct="1">
              <a:buFont typeface="Arial" charset="0"/>
              <a:buChar char="•"/>
            </a:pPr>
            <a:r>
              <a:rPr kumimoji="0" lang="fr-FR" smtClean="0"/>
              <a:t>Defedant's Invalidity Contentions</a:t>
            </a:r>
          </a:p>
          <a:p>
            <a:pPr eaLnBrk="1" hangingPunct="1">
              <a:buFont typeface="Arial" charset="0"/>
              <a:buChar char="•"/>
            </a:pPr>
            <a:r>
              <a:rPr kumimoji="0" lang="fr-FR" smtClean="0"/>
              <a:t>Plaintiff's Infringement Contentions</a:t>
            </a:r>
          </a:p>
        </p:txBody>
      </p:sp>
      <p:sp>
        <p:nvSpPr>
          <p:cNvPr id="2161"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zh-CN" altLang="en-US" smtClean="0"/>
              <a:t>被告主张无效</a:t>
            </a:r>
            <a:endParaRPr kumimoji="0" lang="en-US" altLang="zh-CN" smtClean="0"/>
          </a:p>
          <a:p>
            <a:pPr eaLnBrk="1" hangingPunct="1">
              <a:buFont typeface="Arial" charset="0"/>
              <a:buChar char="•"/>
            </a:pPr>
            <a:r>
              <a:rPr kumimoji="0" lang="zh-CN" altLang="en-US" smtClean="0"/>
              <a:t>原告主张侵权</a:t>
            </a:r>
            <a:endParaRPr kumimoji="0" lang="fr-FR" smtClean="0"/>
          </a:p>
        </p:txBody>
      </p:sp>
      <p:sp>
        <p:nvSpPr>
          <p:cNvPr id="2162"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63"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64"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307303CC-1D21-483F-A1A7-CD35F302A725}" type="slidenum">
              <a:rPr kumimoji="0" lang="fr-FR" altLang="zh-CN" sz="900"/>
              <a:pPr algn="r" eaLnBrk="0" hangingPunct="0"/>
              <a:t>14</a:t>
            </a:fld>
            <a:endParaRPr kumimoji="0" lang="fr-FR" altLang="zh-CN" sz="90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7" name="Title 1"/>
          <p:cNvSpPr>
            <a:spLocks noGrp="1"/>
          </p:cNvSpPr>
          <p:nvPr>
            <p:ph type="title" idx="4294967295"/>
          </p:nvPr>
        </p:nvSpPr>
        <p:spPr>
          <a:xfrm>
            <a:off x="368300" y="365125"/>
            <a:ext cx="8420100" cy="396875"/>
          </a:xfrm>
        </p:spPr>
        <p:txBody>
          <a:bodyPr/>
          <a:lstStyle/>
          <a:p>
            <a:r>
              <a:rPr lang="fr-FR" smtClean="0"/>
              <a:t>Claim Construction</a:t>
            </a:r>
          </a:p>
        </p:txBody>
      </p:sp>
      <p:sp>
        <p:nvSpPr>
          <p:cNvPr id="2168" name="Content Placeholder 2"/>
          <p:cNvSpPr>
            <a:spLocks noGrp="1"/>
          </p:cNvSpPr>
          <p:nvPr>
            <p:ph sz="half" idx="4294967295"/>
          </p:nvPr>
        </p:nvSpPr>
        <p:spPr>
          <a:xfrm>
            <a:off x="365125" y="1600200"/>
            <a:ext cx="4038600" cy="4525963"/>
          </a:xfrm>
        </p:spPr>
        <p:txBody>
          <a:bodyPr/>
          <a:lstStyle/>
          <a:p>
            <a:pPr lvl="1" eaLnBrk="1" hangingPunct="1"/>
            <a:r>
              <a:rPr kumimoji="0" lang="fr-FR" altLang="zh-CN" smtClean="0">
                <a:ea typeface="宋体" pitchFamily="2" charset="-122"/>
              </a:rPr>
              <a:t>Plaintiff's Claim Construction Brief</a:t>
            </a:r>
          </a:p>
          <a:p>
            <a:pPr lvl="1" eaLnBrk="1" hangingPunct="1"/>
            <a:r>
              <a:rPr kumimoji="0" lang="fr-FR" altLang="zh-CN" smtClean="0">
                <a:ea typeface="宋体" pitchFamily="2" charset="-122"/>
              </a:rPr>
              <a:t>Defendant's Claim Construction Brief</a:t>
            </a:r>
          </a:p>
          <a:p>
            <a:pPr lvl="1" eaLnBrk="1" hangingPunct="1"/>
            <a:r>
              <a:rPr kumimoji="0" lang="fr-FR" altLang="zh-CN" smtClean="0">
                <a:ea typeface="宋体" pitchFamily="2" charset="-122"/>
              </a:rPr>
              <a:t>Joint Claim Construction Terms</a:t>
            </a:r>
          </a:p>
          <a:p>
            <a:pPr lvl="1" eaLnBrk="1" hangingPunct="1"/>
            <a:endParaRPr kumimoji="0" lang="fr-FR" altLang="zh-CN" smtClean="0">
              <a:ea typeface="宋体" pitchFamily="2" charset="-122"/>
            </a:endParaRPr>
          </a:p>
          <a:p>
            <a:pPr lvl="1" eaLnBrk="1" hangingPunct="1"/>
            <a:r>
              <a:rPr kumimoji="0" lang="fr-FR" altLang="zh-CN" smtClean="0">
                <a:ea typeface="宋体" pitchFamily="2" charset="-122"/>
              </a:rPr>
              <a:t>Joint Claim Construction Chart</a:t>
            </a:r>
          </a:p>
          <a:p>
            <a:pPr lvl="1" eaLnBrk="1" hangingPunct="1"/>
            <a:endParaRPr kumimoji="0" lang="fr-FR" altLang="zh-CN" smtClean="0">
              <a:ea typeface="宋体" pitchFamily="2" charset="-122"/>
            </a:endParaRPr>
          </a:p>
          <a:p>
            <a:pPr lvl="1" eaLnBrk="1" hangingPunct="1"/>
            <a:r>
              <a:rPr kumimoji="0" lang="fr-FR" altLang="zh-CN" smtClean="0">
                <a:ea typeface="宋体" pitchFamily="2" charset="-122"/>
              </a:rPr>
              <a:t>Prehearing Statement</a:t>
            </a:r>
          </a:p>
          <a:p>
            <a:pPr lvl="1" eaLnBrk="1" hangingPunct="1"/>
            <a:r>
              <a:rPr kumimoji="0" lang="fr-FR" altLang="zh-CN" smtClean="0">
                <a:ea typeface="宋体" pitchFamily="2" charset="-122"/>
              </a:rPr>
              <a:t>Markman Hearing</a:t>
            </a:r>
          </a:p>
          <a:p>
            <a:pPr lvl="1" eaLnBrk="1" hangingPunct="1"/>
            <a:r>
              <a:rPr kumimoji="0" lang="fr-FR" altLang="zh-CN" smtClean="0">
                <a:ea typeface="宋体" pitchFamily="2" charset="-122"/>
              </a:rPr>
              <a:t>Order on Claim Construction</a:t>
            </a:r>
          </a:p>
        </p:txBody>
      </p:sp>
      <p:sp>
        <p:nvSpPr>
          <p:cNvPr id="2169"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fr-FR" dirty="0" err="1" smtClean="0"/>
              <a:t>原告的权利要求</a:t>
            </a:r>
            <a:r>
              <a:rPr kumimoji="0" lang="zh-CN" altLang="en-US" dirty="0" smtClean="0"/>
              <a:t>陈述</a:t>
            </a:r>
            <a:endParaRPr kumimoji="0" lang="fr-FR" dirty="0" smtClean="0"/>
          </a:p>
          <a:p>
            <a:pPr eaLnBrk="1" hangingPunct="1">
              <a:buFont typeface="Arial" charset="0"/>
              <a:buChar char="•"/>
            </a:pPr>
            <a:r>
              <a:rPr kumimoji="0" lang="fr-FR" dirty="0" err="1" smtClean="0"/>
              <a:t>被告的权利要求</a:t>
            </a:r>
            <a:r>
              <a:rPr kumimoji="0" lang="zh-CN" altLang="en-US" dirty="0" smtClean="0"/>
              <a:t>陈述</a:t>
            </a:r>
            <a:endParaRPr kumimoji="0" lang="fr-FR" dirty="0" smtClean="0"/>
          </a:p>
          <a:p>
            <a:pPr eaLnBrk="1" hangingPunct="1">
              <a:buFont typeface="Arial" charset="0"/>
              <a:buChar char="•"/>
            </a:pPr>
            <a:r>
              <a:rPr kumimoji="0" lang="zh-CN" altLang="en-US" dirty="0"/>
              <a:t>双方共同提交的有争议的</a:t>
            </a:r>
            <a:r>
              <a:rPr kumimoji="0" lang="fr-FR" dirty="0" err="1"/>
              <a:t>权利要求</a:t>
            </a:r>
            <a:r>
              <a:rPr kumimoji="0" lang="zh-CN" altLang="en-US" dirty="0"/>
              <a:t>关键词</a:t>
            </a:r>
            <a:endParaRPr kumimoji="0" lang="fr-FR" dirty="0"/>
          </a:p>
          <a:p>
            <a:pPr eaLnBrk="1" hangingPunct="1">
              <a:buFont typeface="Arial" charset="0"/>
              <a:buChar char="•"/>
            </a:pPr>
            <a:r>
              <a:rPr kumimoji="0" lang="zh-CN" altLang="en-US" dirty="0"/>
              <a:t>双方共同提交的有争议的</a:t>
            </a:r>
            <a:r>
              <a:rPr kumimoji="0" lang="fr-FR" altLang="zh-CN" dirty="0" err="1"/>
              <a:t>权利要求</a:t>
            </a:r>
            <a:r>
              <a:rPr kumimoji="0" lang="zh-CN" altLang="en-US" dirty="0"/>
              <a:t>关键</a:t>
            </a:r>
            <a:r>
              <a:rPr kumimoji="0" lang="zh-CN" altLang="en-US" dirty="0" smtClean="0"/>
              <a:t>词解释表</a:t>
            </a:r>
            <a:endParaRPr kumimoji="0" lang="fr-FR" altLang="zh-CN" dirty="0"/>
          </a:p>
          <a:p>
            <a:pPr eaLnBrk="1" hangingPunct="1">
              <a:buFont typeface="Arial" charset="0"/>
              <a:buChar char="•"/>
            </a:pPr>
            <a:r>
              <a:rPr kumimoji="0" lang="zh-CN" altLang="en-US" dirty="0"/>
              <a:t>庭前陈述</a:t>
            </a:r>
            <a:endParaRPr kumimoji="0" lang="en-US" altLang="zh-CN" dirty="0"/>
          </a:p>
          <a:p>
            <a:pPr eaLnBrk="1" hangingPunct="1">
              <a:buFont typeface="Arial" charset="0"/>
              <a:buChar char="•"/>
            </a:pPr>
            <a:r>
              <a:rPr kumimoji="0" lang="fr-FR" altLang="zh-CN" dirty="0" err="1"/>
              <a:t>Markman</a:t>
            </a:r>
            <a:r>
              <a:rPr kumimoji="0" lang="zh-CN" altLang="en-US" dirty="0"/>
              <a:t>听证</a:t>
            </a:r>
            <a:endParaRPr kumimoji="0" lang="en-US" altLang="zh-CN" dirty="0"/>
          </a:p>
          <a:p>
            <a:pPr eaLnBrk="1" hangingPunct="1">
              <a:buFont typeface="Arial" charset="0"/>
              <a:buChar char="•"/>
            </a:pPr>
            <a:r>
              <a:rPr kumimoji="0" lang="zh-CN" altLang="en-US" dirty="0" smtClean="0"/>
              <a:t>权利要求解释判决</a:t>
            </a:r>
            <a:endParaRPr kumimoji="0" lang="en-US" altLang="zh-CN" dirty="0" smtClean="0"/>
          </a:p>
          <a:p>
            <a:pPr eaLnBrk="1" hangingPunct="1">
              <a:buFont typeface="Arial" charset="0"/>
              <a:buChar char="•"/>
            </a:pPr>
            <a:endParaRPr kumimoji="0" lang="en-US" altLang="zh-CN" dirty="0" smtClean="0"/>
          </a:p>
          <a:p>
            <a:pPr eaLnBrk="1" hangingPunct="1">
              <a:buFont typeface="Arial" charset="0"/>
              <a:buChar char="•"/>
            </a:pPr>
            <a:endParaRPr kumimoji="0" lang="fr-FR" dirty="0" smtClean="0"/>
          </a:p>
        </p:txBody>
      </p:sp>
      <p:sp>
        <p:nvSpPr>
          <p:cNvPr id="2170"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71"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72"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9BC4F942-5A0A-4E61-AAD1-277107EDA79D}" type="slidenum">
              <a:rPr kumimoji="0" lang="fr-FR" altLang="zh-CN" sz="900"/>
              <a:pPr algn="r" eaLnBrk="0" hangingPunct="0"/>
              <a:t>15</a:t>
            </a:fld>
            <a:endParaRPr kumimoji="0" lang="fr-FR" altLang="zh-CN" sz="90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5" name="Title 1"/>
          <p:cNvSpPr>
            <a:spLocks noGrp="1"/>
          </p:cNvSpPr>
          <p:nvPr>
            <p:ph type="title" idx="4294967295"/>
          </p:nvPr>
        </p:nvSpPr>
        <p:spPr>
          <a:xfrm>
            <a:off x="363538" y="365125"/>
            <a:ext cx="8420100" cy="396875"/>
          </a:xfrm>
        </p:spPr>
        <p:txBody>
          <a:bodyPr/>
          <a:lstStyle/>
          <a:p>
            <a:pPr algn="ctr"/>
            <a:r>
              <a:rPr lang="fr-FR" smtClean="0"/>
              <a:t>Plaintiff's Motion for Sanctions</a:t>
            </a:r>
          </a:p>
        </p:txBody>
      </p:sp>
      <p:sp>
        <p:nvSpPr>
          <p:cNvPr id="2176" name="Content Placeholder 2"/>
          <p:cNvSpPr>
            <a:spLocks noGrp="1"/>
          </p:cNvSpPr>
          <p:nvPr>
            <p:ph sz="half" idx="4294967295"/>
          </p:nvPr>
        </p:nvSpPr>
        <p:spPr>
          <a:xfrm>
            <a:off x="365125" y="1600200"/>
            <a:ext cx="4038600" cy="4525963"/>
          </a:xfrm>
        </p:spPr>
        <p:txBody>
          <a:bodyPr/>
          <a:lstStyle/>
          <a:p>
            <a:pPr eaLnBrk="1" hangingPunct="1">
              <a:buFont typeface="Arial" charset="0"/>
              <a:buChar char="•"/>
            </a:pPr>
            <a:r>
              <a:rPr kumimoji="0" lang="fr-FR" smtClean="0"/>
              <a:t>Defendant is a Chinese company that wanted to enter into the U.S. market but did not want to spend time and money to create its own technology.</a:t>
            </a:r>
          </a:p>
          <a:p>
            <a:pPr eaLnBrk="1" hangingPunct="1">
              <a:buFont typeface="Arial" charset="0"/>
              <a:buChar char="•"/>
            </a:pPr>
            <a:r>
              <a:rPr kumimoji="0" lang="fr-FR" smtClean="0"/>
              <a:t>Defendant was caught red-handed selling copies of Plaintiff's products, infringing patents and copyrights, misappropriating trade secrets.</a:t>
            </a:r>
          </a:p>
        </p:txBody>
      </p:sp>
      <p:sp>
        <p:nvSpPr>
          <p:cNvPr id="2177"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fr-FR" smtClean="0"/>
              <a:t>被告是一家中国企业</a:t>
            </a:r>
            <a:r>
              <a:rPr kumimoji="0" lang="zh-CN" altLang="en-US" smtClean="0"/>
              <a:t>，该企业希望打入美国市场却吝啬花费时间和金钱来开发自身的技术。</a:t>
            </a:r>
            <a:endParaRPr kumimoji="0" lang="en-US" altLang="zh-CN" smtClean="0"/>
          </a:p>
          <a:p>
            <a:pPr eaLnBrk="1" hangingPunct="1">
              <a:buFont typeface="Arial" charset="0"/>
              <a:buChar char="•"/>
            </a:pPr>
            <a:endParaRPr kumimoji="0" lang="en-US" altLang="zh-CN" smtClean="0"/>
          </a:p>
          <a:p>
            <a:pPr eaLnBrk="1" hangingPunct="1">
              <a:buFont typeface="Arial" charset="0"/>
              <a:buChar char="•"/>
            </a:pPr>
            <a:endParaRPr kumimoji="0" lang="en-US" altLang="zh-CN" smtClean="0"/>
          </a:p>
          <a:p>
            <a:pPr eaLnBrk="1" hangingPunct="1">
              <a:buFont typeface="Arial" charset="0"/>
              <a:buChar char="•"/>
            </a:pPr>
            <a:r>
              <a:rPr kumimoji="0" lang="zh-CN" altLang="en-US" smtClean="0"/>
              <a:t>被告被当场抓到销售原告产品的复制品，侵犯专利权和著作权，窃取商业秘密。</a:t>
            </a:r>
            <a:endParaRPr kumimoji="0" lang="en-US" altLang="zh-CN" smtClean="0"/>
          </a:p>
        </p:txBody>
      </p:sp>
      <p:sp>
        <p:nvSpPr>
          <p:cNvPr id="2178"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79"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80"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E485F777-38A9-4244-BEC1-8F039DCA8F4C}" type="slidenum">
              <a:rPr kumimoji="0" lang="fr-FR" altLang="zh-CN" sz="900"/>
              <a:pPr algn="r" eaLnBrk="0" hangingPunct="0"/>
              <a:t>16</a:t>
            </a:fld>
            <a:endParaRPr kumimoji="0" lang="fr-FR" altLang="zh-CN" sz="9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3" name="Title 1"/>
          <p:cNvSpPr>
            <a:spLocks noGrp="1"/>
          </p:cNvSpPr>
          <p:nvPr>
            <p:ph type="title" idx="4294967295"/>
          </p:nvPr>
        </p:nvSpPr>
        <p:spPr>
          <a:xfrm>
            <a:off x="363538" y="365125"/>
            <a:ext cx="8420100" cy="396875"/>
          </a:xfrm>
        </p:spPr>
        <p:txBody>
          <a:bodyPr/>
          <a:lstStyle/>
          <a:p>
            <a:pPr algn="ctr"/>
            <a:r>
              <a:rPr lang="fr-FR" smtClean="0"/>
              <a:t>Plaintiff's Motion for Sanctions (cont'd)</a:t>
            </a:r>
          </a:p>
        </p:txBody>
      </p:sp>
      <p:sp>
        <p:nvSpPr>
          <p:cNvPr id="2184" name="Content Placeholder 2"/>
          <p:cNvSpPr>
            <a:spLocks noGrp="1"/>
          </p:cNvSpPr>
          <p:nvPr>
            <p:ph sz="half" idx="4294967295"/>
          </p:nvPr>
        </p:nvSpPr>
        <p:spPr>
          <a:xfrm>
            <a:off x="365125" y="1600200"/>
            <a:ext cx="4038600" cy="4525963"/>
          </a:xfrm>
        </p:spPr>
        <p:txBody>
          <a:bodyPr/>
          <a:lstStyle/>
          <a:p>
            <a:pPr eaLnBrk="1" hangingPunct="1">
              <a:buFont typeface="Arial" charset="0"/>
              <a:buChar char="•"/>
            </a:pPr>
            <a:r>
              <a:rPr kumimoji="0" lang="fr-FR" smtClean="0"/>
              <a:t>Defendant has repeatedly lied about its sales of infringing products and submitted false statements to the court under oath.</a:t>
            </a:r>
          </a:p>
          <a:p>
            <a:pPr eaLnBrk="1" hangingPunct="1">
              <a:buFont typeface="Arial" charset="0"/>
              <a:buChar char="•"/>
            </a:pPr>
            <a:r>
              <a:rPr kumimoji="0" lang="fr-FR" smtClean="0"/>
              <a:t>Defendant failed to comply with discovery rules.</a:t>
            </a:r>
          </a:p>
          <a:p>
            <a:pPr eaLnBrk="1" hangingPunct="1">
              <a:buFont typeface="Arial" charset="0"/>
              <a:buChar char="•"/>
            </a:pPr>
            <a:r>
              <a:rPr kumimoji="0" lang="fr-FR" smtClean="0"/>
              <a:t>Defendant refused to disclose its full set of customers.</a:t>
            </a:r>
          </a:p>
          <a:p>
            <a:pPr eaLnBrk="1" hangingPunct="1">
              <a:buFont typeface="Arial" charset="0"/>
              <a:buChar char="•"/>
            </a:pPr>
            <a:r>
              <a:rPr kumimoji="0" lang="fr-FR" smtClean="0"/>
              <a:t>Defendant refused to provide any documents of such customers.</a:t>
            </a:r>
          </a:p>
        </p:txBody>
      </p:sp>
      <p:sp>
        <p:nvSpPr>
          <p:cNvPr id="2185"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zh-CN" altLang="en-US" smtClean="0"/>
              <a:t>被告不断就其销售侵权产品撒谎并在宣誓的情况下向法庭提交虚假陈述。</a:t>
            </a:r>
            <a:endParaRPr kumimoji="0" lang="en-US" altLang="zh-CN" smtClean="0"/>
          </a:p>
          <a:p>
            <a:pPr eaLnBrk="1" hangingPunct="1">
              <a:buFont typeface="Arial" charset="0"/>
              <a:buChar char="•"/>
            </a:pPr>
            <a:endParaRPr kumimoji="0" lang="en-US" altLang="zh-CN" smtClean="0"/>
          </a:p>
          <a:p>
            <a:pPr eaLnBrk="1" hangingPunct="1">
              <a:buFont typeface="Arial" charset="0"/>
              <a:buChar char="•"/>
            </a:pPr>
            <a:r>
              <a:rPr kumimoji="0" lang="zh-CN" altLang="en-US" smtClean="0"/>
              <a:t>被告未能遵守证据规则。</a:t>
            </a:r>
            <a:endParaRPr kumimoji="0" lang="en-US" altLang="zh-CN" smtClean="0"/>
          </a:p>
          <a:p>
            <a:pPr eaLnBrk="1" hangingPunct="1">
              <a:buFont typeface="Arial" charset="0"/>
              <a:buChar char="•"/>
            </a:pPr>
            <a:endParaRPr kumimoji="0" lang="en-US" altLang="zh-CN" smtClean="0"/>
          </a:p>
          <a:p>
            <a:pPr eaLnBrk="1" hangingPunct="1">
              <a:buFont typeface="Arial" charset="0"/>
              <a:buChar char="•"/>
            </a:pPr>
            <a:r>
              <a:rPr kumimoji="0" lang="zh-CN" altLang="en-US" smtClean="0"/>
              <a:t>被告拒绝披露其客户清单。</a:t>
            </a:r>
            <a:endParaRPr kumimoji="0" lang="en-US" altLang="zh-CN" smtClean="0"/>
          </a:p>
          <a:p>
            <a:pPr eaLnBrk="1" hangingPunct="1">
              <a:buFont typeface="Arial" charset="0"/>
              <a:buChar char="•"/>
            </a:pPr>
            <a:endParaRPr kumimoji="0" lang="en-US" altLang="zh-CN" smtClean="0"/>
          </a:p>
          <a:p>
            <a:pPr eaLnBrk="1" hangingPunct="1">
              <a:buFont typeface="Arial" charset="0"/>
              <a:buChar char="•"/>
            </a:pPr>
            <a:r>
              <a:rPr kumimoji="0" lang="zh-CN" altLang="en-US" smtClean="0"/>
              <a:t>被告拒绝提供任何有关客户的文件。</a:t>
            </a:r>
            <a:endParaRPr kumimoji="0" lang="en-US" altLang="zh-CN" smtClean="0"/>
          </a:p>
        </p:txBody>
      </p:sp>
      <p:sp>
        <p:nvSpPr>
          <p:cNvPr id="2186"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87"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88"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3702C7B3-9703-481C-AA44-0775A7495DA0}" type="slidenum">
              <a:rPr kumimoji="0" lang="fr-FR" altLang="zh-CN" sz="900"/>
              <a:pPr algn="r" eaLnBrk="0" hangingPunct="0"/>
              <a:t>17</a:t>
            </a:fld>
            <a:endParaRPr kumimoji="0" lang="fr-FR" altLang="zh-CN" sz="90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Title 1"/>
          <p:cNvSpPr>
            <a:spLocks noGrp="1"/>
          </p:cNvSpPr>
          <p:nvPr>
            <p:ph type="title" idx="4294967295"/>
          </p:nvPr>
        </p:nvSpPr>
        <p:spPr>
          <a:xfrm>
            <a:off x="368300" y="365125"/>
            <a:ext cx="8420100" cy="396875"/>
          </a:xfrm>
        </p:spPr>
        <p:txBody>
          <a:bodyPr/>
          <a:lstStyle/>
          <a:p>
            <a:r>
              <a:rPr lang="fr-FR" smtClean="0"/>
              <a:t>Plaintiff's Motion to Compel</a:t>
            </a:r>
          </a:p>
        </p:txBody>
      </p:sp>
      <p:sp>
        <p:nvSpPr>
          <p:cNvPr id="2192" name="Content Placeholder 2"/>
          <p:cNvSpPr>
            <a:spLocks noGrp="1"/>
          </p:cNvSpPr>
          <p:nvPr>
            <p:ph sz="half" idx="4294967295"/>
          </p:nvPr>
        </p:nvSpPr>
        <p:spPr>
          <a:xfrm>
            <a:off x="365125" y="1600200"/>
            <a:ext cx="4038600" cy="4525963"/>
          </a:xfrm>
        </p:spPr>
        <p:txBody>
          <a:bodyPr/>
          <a:lstStyle/>
          <a:p>
            <a:pPr eaLnBrk="1" hangingPunct="1">
              <a:buFont typeface="Arial" charset="0"/>
              <a:buChar char="•"/>
            </a:pPr>
            <a:r>
              <a:rPr kumimoji="0" lang="fr-FR" smtClean="0"/>
              <a:t>Plaintiff seeks the court to compel Defendant to produce</a:t>
            </a:r>
          </a:p>
          <a:p>
            <a:pPr lvl="1" eaLnBrk="1" hangingPunct="1">
              <a:buFont typeface="Arial" charset="0"/>
              <a:buChar char="•"/>
            </a:pPr>
            <a:r>
              <a:rPr kumimoji="0" lang="fr-FR" smtClean="0"/>
              <a:t>Samples of the Defendant's products accused of infringements</a:t>
            </a:r>
          </a:p>
          <a:p>
            <a:pPr lvl="1" eaLnBrk="1" hangingPunct="1">
              <a:buFont typeface="Arial" charset="0"/>
              <a:buChar char="•"/>
            </a:pPr>
            <a:r>
              <a:rPr kumimoji="0" lang="fr-FR" smtClean="0"/>
              <a:t>All communications between Defendant's representatives and the representatives of a customer.</a:t>
            </a:r>
          </a:p>
        </p:txBody>
      </p:sp>
      <p:sp>
        <p:nvSpPr>
          <p:cNvPr id="2193"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fr-FR" smtClean="0"/>
              <a:t>原告</a:t>
            </a:r>
            <a:r>
              <a:rPr kumimoji="0" lang="zh-CN" altLang="en-US" smtClean="0"/>
              <a:t>寻求法庭迫使被告出示</a:t>
            </a:r>
            <a:endParaRPr kumimoji="0" lang="en-US" altLang="zh-CN" smtClean="0"/>
          </a:p>
          <a:p>
            <a:pPr eaLnBrk="1" hangingPunct="1">
              <a:buFont typeface="Arial" charset="0"/>
              <a:buChar char="•"/>
            </a:pPr>
            <a:endParaRPr kumimoji="0" lang="en-US" altLang="zh-CN" smtClean="0"/>
          </a:p>
          <a:p>
            <a:pPr marL="365126" lvl="2" eaLnBrk="1" hangingPunct="1">
              <a:spcBef>
                <a:spcPts val="1000"/>
              </a:spcBef>
              <a:buClr>
                <a:schemeClr val="accent1"/>
              </a:buClr>
              <a:buFont typeface="Arial" charset="0"/>
              <a:buChar char="•"/>
            </a:pPr>
            <a:r>
              <a:rPr kumimoji="0" lang="zh-CN" altLang="en-US" sz="1800" smtClean="0">
                <a:latin typeface="+mn-ea"/>
                <a:ea typeface="+mn-ea"/>
              </a:rPr>
              <a:t>被告产品被诉侵权产品样品</a:t>
            </a:r>
            <a:endParaRPr kumimoji="0" lang="en-US" altLang="zh-CN" sz="1800" smtClean="0">
              <a:latin typeface="+mn-ea"/>
              <a:ea typeface="+mn-ea"/>
            </a:endParaRPr>
          </a:p>
          <a:p>
            <a:pPr marL="365126" lvl="2" eaLnBrk="1" hangingPunct="1">
              <a:spcBef>
                <a:spcPts val="1000"/>
              </a:spcBef>
              <a:buClr>
                <a:schemeClr val="accent1"/>
              </a:buClr>
              <a:buFont typeface="Arial" charset="0"/>
              <a:buChar char="•"/>
            </a:pPr>
            <a:endParaRPr kumimoji="0" lang="en-US" altLang="zh-CN" sz="1800" smtClean="0">
              <a:latin typeface="+mn-ea"/>
              <a:ea typeface="+mn-ea"/>
            </a:endParaRPr>
          </a:p>
          <a:p>
            <a:pPr marL="365126" lvl="2" eaLnBrk="1" hangingPunct="1">
              <a:spcBef>
                <a:spcPts val="1000"/>
              </a:spcBef>
              <a:buClr>
                <a:schemeClr val="accent1"/>
              </a:buClr>
              <a:buFont typeface="Arial" charset="0"/>
              <a:buChar char="•"/>
            </a:pPr>
            <a:r>
              <a:rPr kumimoji="0" lang="zh-CN" altLang="en-US" sz="1800" smtClean="0">
                <a:latin typeface="+mn-ea"/>
                <a:ea typeface="+mn-ea"/>
              </a:rPr>
              <a:t>被告代表与客户代表的所有通讯</a:t>
            </a:r>
            <a:endParaRPr kumimoji="0" lang="en-US" altLang="zh-CN" sz="1800" smtClean="0">
              <a:latin typeface="+mn-ea"/>
              <a:ea typeface="+mn-ea"/>
            </a:endParaRPr>
          </a:p>
        </p:txBody>
      </p:sp>
      <p:sp>
        <p:nvSpPr>
          <p:cNvPr id="2194"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95"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9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AD4F06E6-E3AF-4CC1-A384-3E92C6080DC4}" type="slidenum">
              <a:rPr kumimoji="0" lang="fr-FR" altLang="zh-CN" sz="900"/>
              <a:pPr algn="r" eaLnBrk="0" hangingPunct="0"/>
              <a:t>18</a:t>
            </a:fld>
            <a:endParaRPr kumimoji="0" lang="fr-FR" altLang="zh-CN" sz="90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9" name="Title 1"/>
          <p:cNvSpPr>
            <a:spLocks noGrp="1"/>
          </p:cNvSpPr>
          <p:nvPr>
            <p:ph type="title" idx="4294967295"/>
          </p:nvPr>
        </p:nvSpPr>
        <p:spPr>
          <a:xfrm>
            <a:off x="368300" y="365125"/>
            <a:ext cx="8420100" cy="396875"/>
          </a:xfrm>
        </p:spPr>
        <p:txBody>
          <a:bodyPr/>
          <a:lstStyle/>
          <a:p>
            <a:r>
              <a:rPr lang="fr-FR" smtClean="0"/>
              <a:t>Defendant's Motion for Summary Judgment</a:t>
            </a:r>
          </a:p>
        </p:txBody>
      </p:sp>
      <p:sp>
        <p:nvSpPr>
          <p:cNvPr id="2200" name="Content Placeholder 2"/>
          <p:cNvSpPr>
            <a:spLocks noGrp="1"/>
          </p:cNvSpPr>
          <p:nvPr>
            <p:ph sz="half" idx="4294967295"/>
          </p:nvPr>
        </p:nvSpPr>
        <p:spPr>
          <a:xfrm>
            <a:off x="365125" y="1600200"/>
            <a:ext cx="4038600" cy="4525963"/>
          </a:xfrm>
        </p:spPr>
        <p:txBody>
          <a:bodyPr/>
          <a:lstStyle/>
          <a:p>
            <a:pPr eaLnBrk="1" hangingPunct="1">
              <a:buFont typeface="Arial" charset="0"/>
              <a:buChar char="•"/>
            </a:pPr>
            <a:r>
              <a:rPr kumimoji="0" lang="fr-FR" smtClean="0"/>
              <a:t>Whether the accused Defendant's heat exchange elements contain each and every limitation of the asserted claims of Plaintiff's patents, either literally or under the doctrine of equivalents.</a:t>
            </a:r>
          </a:p>
        </p:txBody>
      </p:sp>
      <p:sp>
        <p:nvSpPr>
          <p:cNvPr id="2201"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fr-FR" smtClean="0"/>
              <a:t>被诉</a:t>
            </a:r>
            <a:r>
              <a:rPr kumimoji="0" lang="zh-CN" altLang="en-US" smtClean="0"/>
              <a:t>被告热传导元件是否包含了原告专利中主张的权利要求的每一个技术特征，无论是相同侵权或等同侵权。</a:t>
            </a:r>
            <a:endParaRPr kumimoji="0" lang="fr-FR" smtClean="0"/>
          </a:p>
        </p:txBody>
      </p:sp>
      <p:sp>
        <p:nvSpPr>
          <p:cNvPr id="2202"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203"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204"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73B3D246-7829-4574-8E2C-C519A33120A6}" type="slidenum">
              <a:rPr kumimoji="0" lang="fr-FR" altLang="zh-CN" sz="900"/>
              <a:pPr algn="r" eaLnBrk="0" hangingPunct="0"/>
              <a:t>19</a:t>
            </a:fld>
            <a:endParaRPr kumimoji="0" lang="fr-FR" altLang="zh-CN" sz="90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Title 1"/>
          <p:cNvSpPr>
            <a:spLocks noGrp="1"/>
          </p:cNvSpPr>
          <p:nvPr>
            <p:ph type="title" idx="4294967295"/>
          </p:nvPr>
        </p:nvSpPr>
        <p:spPr>
          <a:xfrm>
            <a:off x="360363" y="365125"/>
            <a:ext cx="8421687" cy="396875"/>
          </a:xfrm>
        </p:spPr>
        <p:txBody>
          <a:bodyPr/>
          <a:lstStyle/>
          <a:p>
            <a:pPr algn="ctr"/>
            <a:endParaRPr lang="fr-FR" smtClean="0"/>
          </a:p>
        </p:txBody>
      </p:sp>
      <p:sp>
        <p:nvSpPr>
          <p:cNvPr id="2057" name="Content Placeholder 2"/>
          <p:cNvSpPr>
            <a:spLocks noGrp="1"/>
          </p:cNvSpPr>
          <p:nvPr>
            <p:ph idx="4294967295"/>
          </p:nvPr>
        </p:nvSpPr>
        <p:spPr/>
        <p:txBody>
          <a:bodyPr/>
          <a:lstStyle/>
          <a:p>
            <a:pPr>
              <a:buFont typeface="Arial" charset="0"/>
              <a:buChar char="•"/>
            </a:pPr>
            <a:endParaRPr kumimoji="0" lang="fr-FR" smtClean="0"/>
          </a:p>
        </p:txBody>
      </p:sp>
      <p:sp>
        <p:nvSpPr>
          <p:cNvPr id="2058" name="Date Placeholder 3"/>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059" name="Footer Placeholder 4"/>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060" name="Slide Number Placeholder 5"/>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9CEF1E78-B058-4339-8DF5-3E3A692A147B}" type="slidenum">
              <a:rPr kumimoji="0" lang="fr-FR" altLang="zh-CN" sz="900"/>
              <a:pPr algn="r" eaLnBrk="0" hangingPunct="0"/>
              <a:t>2</a:t>
            </a:fld>
            <a:endParaRPr kumimoji="0" lang="fr-FR" altLang="zh-CN" sz="900"/>
          </a:p>
        </p:txBody>
      </p:sp>
      <p:pic>
        <p:nvPicPr>
          <p:cNvPr id="2061" name="Picture 2"/>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168275" y="1149350"/>
            <a:ext cx="8775700" cy="469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7" name="Date Placeholder 3"/>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208" name="Footer Placeholder 4"/>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209" name="Slide Number Placeholder 5"/>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73B59BAA-38CB-4B20-B9C3-A2DB18C3BDE3}" type="slidenum">
              <a:rPr kumimoji="0" lang="fr-FR" altLang="zh-CN" sz="900"/>
              <a:pPr algn="r" eaLnBrk="0" hangingPunct="0"/>
              <a:t>20</a:t>
            </a:fld>
            <a:endParaRPr kumimoji="0" lang="fr-FR" altLang="zh-CN" sz="900"/>
          </a:p>
        </p:txBody>
      </p:sp>
      <p:sp>
        <p:nvSpPr>
          <p:cNvPr id="2210" name="Rectangle 2"/>
          <p:cNvSpPr>
            <a:spLocks noGrp="1"/>
          </p:cNvSpPr>
          <p:nvPr>
            <p:ph type="title" idx="4294967295"/>
          </p:nvPr>
        </p:nvSpPr>
        <p:spPr/>
        <p:txBody>
          <a:bodyPr/>
          <a:lstStyle/>
          <a:p>
            <a:endParaRPr lang="fr-FR" smtClean="0"/>
          </a:p>
        </p:txBody>
      </p:sp>
      <p:sp>
        <p:nvSpPr>
          <p:cNvPr id="2211" name="Rectangle 3"/>
          <p:cNvSpPr>
            <a:spLocks noGrp="1"/>
          </p:cNvSpPr>
          <p:nvPr>
            <p:ph type="body" idx="4294967295"/>
          </p:nvPr>
        </p:nvSpPr>
        <p:spPr>
          <a:xfrm>
            <a:off x="374650" y="1362075"/>
            <a:ext cx="8413750" cy="4570413"/>
          </a:xfrm>
        </p:spPr>
        <p:txBody>
          <a:bodyPr/>
          <a:lstStyle/>
          <a:p>
            <a:pPr>
              <a:buFont typeface="Arial" charset="0"/>
              <a:buChar char="•"/>
            </a:pPr>
            <a:endParaRPr kumimoji="0" lang="fr-FR" smtClean="0"/>
          </a:p>
        </p:txBody>
      </p:sp>
      <p:pic>
        <p:nvPicPr>
          <p:cNvPr id="2212" name="Picture 4"/>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1506538" y="3743325"/>
            <a:ext cx="270510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213" name="Picture 5"/>
          <p:cNvPicPr>
            <a:picLocks noChangeAspect="1" noChangeArrowheads="1"/>
          </p:cNvPicPr>
          <p:nvPr/>
        </p:nvPicPr>
        <p:blipFill>
          <a:blip r:embed="rId4">
            <a:extLst>
              <a:ext uri="{28A0092B-C50C-407E-A947-70E740481C1C}">
                <a14:useLocalDpi xmlns:a14="http://schemas.microsoft.com/office/drawing/2010/main" val="0"/>
              </a:ext>
            </a:extLst>
          </a:blip>
          <a:stretch/>
        </p:blipFill>
        <p:spPr>
          <a:xfrm>
            <a:off x="4683125" y="3217863"/>
            <a:ext cx="3009900" cy="307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214" name="Picture 6"/>
          <p:cNvPicPr>
            <a:picLocks noChangeAspect="1" noChangeArrowheads="1"/>
          </p:cNvPicPr>
          <p:nvPr/>
        </p:nvPicPr>
        <p:blipFill>
          <a:blip r:embed="rId5">
            <a:extLst>
              <a:ext uri="{28A0092B-C50C-407E-A947-70E740481C1C}">
                <a14:useLocalDpi xmlns:a14="http://schemas.microsoft.com/office/drawing/2010/main" val="0"/>
              </a:ext>
            </a:extLst>
          </a:blip>
          <a:stretch/>
        </p:blipFill>
        <p:spPr>
          <a:xfrm>
            <a:off x="1817688" y="2281238"/>
            <a:ext cx="1241425" cy="120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215" name="Picture 7"/>
          <p:cNvPicPr>
            <a:picLocks noChangeAspect="1" noChangeArrowheads="1"/>
          </p:cNvPicPr>
          <p:nvPr/>
        </p:nvPicPr>
        <p:blipFill>
          <a:blip r:embed="rId6">
            <a:extLst>
              <a:ext uri="{28A0092B-C50C-407E-A947-70E740481C1C}">
                <a14:useLocalDpi xmlns:a14="http://schemas.microsoft.com/office/drawing/2010/main" val="0"/>
              </a:ext>
            </a:extLst>
          </a:blip>
          <a:stretch/>
        </p:blipFill>
        <p:spPr>
          <a:xfrm>
            <a:off x="5370513" y="1816100"/>
            <a:ext cx="1730375"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216" name="TextBox 1"/>
          <p:cNvSpPr>
            <a:spLocks noChangeArrowheads="1"/>
          </p:cNvSpPr>
          <p:nvPr/>
        </p:nvSpPr>
        <p:spPr>
          <a:xfrm>
            <a:off x="1741488" y="1446213"/>
            <a:ext cx="17637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r>
              <a:rPr lang="fr-FR">
                <a:latin typeface="Arial" charset="0"/>
                <a:cs typeface="Arial" charset="0"/>
              </a:rPr>
              <a:t>Extek's Product</a:t>
            </a:r>
          </a:p>
        </p:txBody>
      </p:sp>
      <p:sp>
        <p:nvSpPr>
          <p:cNvPr id="2217" name="TextBox 6"/>
          <p:cNvSpPr>
            <a:spLocks noChangeArrowheads="1"/>
          </p:cNvSpPr>
          <p:nvPr/>
        </p:nvSpPr>
        <p:spPr>
          <a:xfrm>
            <a:off x="5462588" y="1446213"/>
            <a:ext cx="182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r>
              <a:rPr lang="fr-FR">
                <a:latin typeface="Arial" charset="0"/>
                <a:cs typeface="Arial" charset="0"/>
              </a:rPr>
              <a:t>Packless Patent</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0" name="Title 1"/>
          <p:cNvSpPr>
            <a:spLocks noGrp="1"/>
          </p:cNvSpPr>
          <p:nvPr>
            <p:ph type="title" idx="4294967295"/>
          </p:nvPr>
        </p:nvSpPr>
        <p:spPr>
          <a:xfrm>
            <a:off x="368300" y="365125"/>
            <a:ext cx="8420100" cy="1190625"/>
          </a:xfrm>
        </p:spPr>
        <p:txBody>
          <a:bodyPr/>
          <a:lstStyle/>
          <a:p>
            <a:r>
              <a:rPr lang="fr-FR" altLang="zh-CN" smtClean="0"/>
              <a:t>ORDER GRANTING DEFENDANT</a:t>
            </a:r>
            <a:r>
              <a:rPr lang="fr-FR" altLang="en-US" smtClean="0"/>
              <a:t>’</a:t>
            </a:r>
            <a:r>
              <a:rPr lang="fr-FR" altLang="zh-CN" smtClean="0"/>
              <a:t>S MOTION FOR SUMMARY JUDGMENT</a:t>
            </a:r>
            <a:br>
              <a:rPr lang="fr-FR" altLang="zh-CN" smtClean="0"/>
            </a:br>
            <a:endParaRPr lang="fr-FR" altLang="zh-CN" smtClean="0"/>
          </a:p>
        </p:txBody>
      </p:sp>
      <p:sp>
        <p:nvSpPr>
          <p:cNvPr id="2221" name="Content Placeholder 2"/>
          <p:cNvSpPr>
            <a:spLocks noGrp="1"/>
          </p:cNvSpPr>
          <p:nvPr>
            <p:ph sz="half" idx="4294967295"/>
          </p:nvPr>
        </p:nvSpPr>
        <p:spPr>
          <a:xfrm>
            <a:off x="365125" y="1600200"/>
            <a:ext cx="4038600" cy="4525963"/>
          </a:xfrm>
        </p:spPr>
        <p:txBody>
          <a:bodyPr/>
          <a:lstStyle/>
          <a:p>
            <a:pPr eaLnBrk="1" hangingPunct="1"/>
            <a:r>
              <a:rPr kumimoji="0" lang="fr-FR" altLang="zh-CN" smtClean="0"/>
              <a:t>…it is the opinion of this Court that the motion should be granted. All of the asserted independent claims of the patents in suit require the presence of the following three elements: a central first fluid passage, a plurality of second fluid passages, and a plurality of first fluid passages. The accused Extek</a:t>
            </a:r>
            <a:r>
              <a:rPr kumimoji="0" lang="fr-FR" altLang="en-US" smtClean="0"/>
              <a:t>’</a:t>
            </a:r>
            <a:r>
              <a:rPr kumimoji="0" lang="fr-FR" altLang="zh-CN" smtClean="0"/>
              <a:t>s device has merely two passages, an outer tubing and an inner heat exchange element. …</a:t>
            </a:r>
          </a:p>
          <a:p>
            <a:pPr eaLnBrk="1" hangingPunct="1"/>
            <a:endParaRPr kumimoji="0" lang="fr-FR" altLang="zh-CN" smtClean="0"/>
          </a:p>
        </p:txBody>
      </p:sp>
      <p:sp>
        <p:nvSpPr>
          <p:cNvPr id="2222" name="Content Placeholder 3"/>
          <p:cNvSpPr>
            <a:spLocks noGrp="1"/>
          </p:cNvSpPr>
          <p:nvPr>
            <p:ph sz="half" idx="4294967295"/>
          </p:nvPr>
        </p:nvSpPr>
        <p:spPr>
          <a:xfrm>
            <a:off x="4741863" y="1600200"/>
            <a:ext cx="4038600" cy="4525963"/>
          </a:xfrm>
        </p:spPr>
        <p:txBody>
          <a:bodyPr/>
          <a:lstStyle/>
          <a:p>
            <a:pPr eaLnBrk="1" hangingPunct="1">
              <a:lnSpc>
                <a:spcPct val="120000"/>
              </a:lnSpc>
              <a:buFont typeface="Arial" charset="0"/>
              <a:buChar char="•"/>
            </a:pPr>
            <a:r>
              <a:rPr kumimoji="0" lang="zh-CN" altLang="en-US" smtClean="0"/>
              <a:t>法院认为被告即决判决请求应当被支持。所有的涉案专利所主张的独立权利要求需要同时满足如下三个要件：一个中央第一流体通道；多个第二流体通道；和多个第一流体通道。</a:t>
            </a:r>
            <a:r>
              <a:rPr kumimoji="0" lang="en-US" altLang="zh-CN" smtClean="0"/>
              <a:t>Extek</a:t>
            </a:r>
            <a:r>
              <a:rPr kumimoji="0" lang="zh-CN" altLang="en-US" smtClean="0"/>
              <a:t>的被诉设备仅有两个通道：一个外管和一个内部热交换原件。</a:t>
            </a:r>
            <a:endParaRPr kumimoji="0" lang="fr-FR" smtClean="0"/>
          </a:p>
        </p:txBody>
      </p:sp>
      <p:sp>
        <p:nvSpPr>
          <p:cNvPr id="2223"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224"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225"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807F7BA7-5366-45ED-AC3B-14406E9EEF29}" type="slidenum">
              <a:rPr kumimoji="0" lang="fr-FR" altLang="zh-CN" sz="900"/>
              <a:pPr algn="r" eaLnBrk="0" hangingPunct="0"/>
              <a:t>21</a:t>
            </a:fld>
            <a:endParaRPr kumimoji="0" lang="fr-FR" altLang="zh-CN" sz="90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8" name="Title 1"/>
          <p:cNvSpPr>
            <a:spLocks noGrp="1"/>
          </p:cNvSpPr>
          <p:nvPr>
            <p:ph type="title" idx="4294967295"/>
          </p:nvPr>
        </p:nvSpPr>
        <p:spPr>
          <a:xfrm>
            <a:off x="368300" y="365125"/>
            <a:ext cx="8420100" cy="396875"/>
          </a:xfrm>
        </p:spPr>
        <p:txBody>
          <a:bodyPr/>
          <a:lstStyle/>
          <a:p>
            <a:r>
              <a:rPr lang="fr-FR" smtClean="0"/>
              <a:t>Warping Up</a:t>
            </a:r>
          </a:p>
        </p:txBody>
      </p:sp>
      <p:sp>
        <p:nvSpPr>
          <p:cNvPr id="2229" name="Content Placeholder 2"/>
          <p:cNvSpPr>
            <a:spLocks noGrp="1"/>
          </p:cNvSpPr>
          <p:nvPr>
            <p:ph sz="half" idx="4294967295"/>
          </p:nvPr>
        </p:nvSpPr>
        <p:spPr>
          <a:xfrm>
            <a:off x="336550" y="1590675"/>
            <a:ext cx="4038600" cy="4525963"/>
          </a:xfrm>
        </p:spPr>
        <p:txBody>
          <a:bodyPr/>
          <a:lstStyle/>
          <a:p>
            <a:pPr eaLnBrk="1" hangingPunct="1"/>
            <a:r>
              <a:rPr kumimoji="0" lang="fr-FR" altLang="zh-CN" smtClean="0"/>
              <a:t>Mediation</a:t>
            </a:r>
          </a:p>
          <a:p>
            <a:pPr eaLnBrk="1" hangingPunct="1"/>
            <a:r>
              <a:rPr kumimoji="0" lang="fr-FR" altLang="zh-CN" smtClean="0"/>
              <a:t>Notice of Appeal</a:t>
            </a:r>
          </a:p>
          <a:p>
            <a:pPr eaLnBrk="1" hangingPunct="1"/>
            <a:r>
              <a:rPr kumimoji="0" lang="fr-FR" altLang="zh-CN" smtClean="0"/>
              <a:t>Order of Dismissal</a:t>
            </a:r>
          </a:p>
          <a:p>
            <a:pPr eaLnBrk="1" hangingPunct="1"/>
            <a:r>
              <a:rPr kumimoji="0" lang="fr-FR" altLang="zh-CN" smtClean="0"/>
              <a:t>USCA Order</a:t>
            </a:r>
          </a:p>
          <a:p>
            <a:pPr eaLnBrk="1" hangingPunct="1"/>
            <a:endParaRPr kumimoji="0" lang="fr-FR" altLang="zh-CN" smtClean="0"/>
          </a:p>
        </p:txBody>
      </p:sp>
      <p:sp>
        <p:nvSpPr>
          <p:cNvPr id="2230"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zh-CN" altLang="en-US" smtClean="0"/>
              <a:t>调解</a:t>
            </a:r>
            <a:endParaRPr kumimoji="0" lang="en-US" altLang="zh-CN" smtClean="0"/>
          </a:p>
          <a:p>
            <a:pPr eaLnBrk="1" hangingPunct="1">
              <a:buFont typeface="Arial" charset="0"/>
              <a:buChar char="•"/>
            </a:pPr>
            <a:r>
              <a:rPr kumimoji="0" lang="zh-CN" altLang="en-US" smtClean="0"/>
              <a:t>上诉通知</a:t>
            </a:r>
            <a:endParaRPr kumimoji="0" lang="en-US" altLang="zh-CN" smtClean="0"/>
          </a:p>
          <a:p>
            <a:pPr eaLnBrk="1" hangingPunct="1">
              <a:buFont typeface="Arial" charset="0"/>
              <a:buChar char="•"/>
            </a:pPr>
            <a:r>
              <a:rPr kumimoji="0" lang="zh-CN" altLang="en-US" smtClean="0">
                <a:latin typeface="+mn-ea"/>
              </a:rPr>
              <a:t>法院对驳回上诉的裁定</a:t>
            </a:r>
            <a:endParaRPr kumimoji="0" lang="fr-FR" altLang="zh-CN" smtClean="0">
              <a:latin typeface="+mn-ea"/>
            </a:endParaRPr>
          </a:p>
          <a:p>
            <a:pPr eaLnBrk="1" hangingPunct="1">
              <a:buFont typeface="Arial" charset="0"/>
              <a:buChar char="•"/>
            </a:pPr>
            <a:r>
              <a:rPr kumimoji="0" lang="zh-CN" altLang="en-US"/>
              <a:t>美国联邦上诉法院裁判</a:t>
            </a:r>
            <a:endParaRPr kumimoji="0" lang="en-US" altLang="zh-CN"/>
          </a:p>
          <a:p>
            <a:pPr eaLnBrk="1" hangingPunct="1">
              <a:buFont typeface="Arial" charset="0"/>
              <a:buChar char="•"/>
            </a:pPr>
            <a:endParaRPr kumimoji="0" lang="en-US" altLang="zh-CN" smtClean="0"/>
          </a:p>
          <a:p>
            <a:pPr eaLnBrk="1" hangingPunct="1">
              <a:buFont typeface="Arial" charset="0"/>
              <a:buChar char="•"/>
            </a:pPr>
            <a:endParaRPr kumimoji="0" lang="en-US" altLang="zh-CN" smtClean="0"/>
          </a:p>
          <a:p>
            <a:pPr eaLnBrk="1" hangingPunct="1">
              <a:buFont typeface="Arial" charset="0"/>
              <a:buChar char="•"/>
            </a:pPr>
            <a:endParaRPr kumimoji="0" lang="fr-FR" smtClean="0"/>
          </a:p>
        </p:txBody>
      </p:sp>
      <p:sp>
        <p:nvSpPr>
          <p:cNvPr id="2231"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232"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233"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8D18EA4B-3B64-47E8-B4EF-8628256BA1D1}" type="slidenum">
              <a:rPr kumimoji="0" lang="fr-FR" altLang="zh-CN" sz="900"/>
              <a:pPr algn="r" eaLnBrk="0" hangingPunct="0"/>
              <a:t>22</a:t>
            </a:fld>
            <a:endParaRPr kumimoji="0" lang="fr-FR" altLang="zh-CN" sz="90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6" name="Title 1"/>
          <p:cNvSpPr>
            <a:spLocks noGrp="1"/>
          </p:cNvSpPr>
          <p:nvPr>
            <p:ph type="title" idx="4294967295"/>
          </p:nvPr>
        </p:nvSpPr>
        <p:spPr>
          <a:xfrm>
            <a:off x="368300" y="365125"/>
            <a:ext cx="8420100" cy="396875"/>
          </a:xfrm>
        </p:spPr>
        <p:txBody>
          <a:bodyPr/>
          <a:lstStyle/>
          <a:p>
            <a:r>
              <a:rPr lang="fr-FR" smtClean="0"/>
              <a:t>Lessons Learned</a:t>
            </a:r>
          </a:p>
        </p:txBody>
      </p:sp>
      <p:sp>
        <p:nvSpPr>
          <p:cNvPr id="2237" name="Content Placeholder 2"/>
          <p:cNvSpPr>
            <a:spLocks noGrp="1"/>
          </p:cNvSpPr>
          <p:nvPr>
            <p:ph sz="half" idx="4294967295"/>
          </p:nvPr>
        </p:nvSpPr>
        <p:spPr>
          <a:xfrm>
            <a:off x="365125" y="1600200"/>
            <a:ext cx="4038600" cy="4525963"/>
          </a:xfrm>
        </p:spPr>
        <p:txBody>
          <a:bodyPr/>
          <a:lstStyle/>
          <a:p>
            <a:pPr eaLnBrk="1" hangingPunct="1"/>
            <a:r>
              <a:rPr kumimoji="0" lang="fr-FR" altLang="zh-CN" smtClean="0"/>
              <a:t>Jurisdiction Issue</a:t>
            </a:r>
          </a:p>
          <a:p>
            <a:pPr eaLnBrk="1" hangingPunct="1"/>
            <a:r>
              <a:rPr kumimoji="0" lang="fr-FR" altLang="zh-CN" smtClean="0"/>
              <a:t>Document Preservation</a:t>
            </a:r>
          </a:p>
          <a:p>
            <a:pPr eaLnBrk="1" hangingPunct="1"/>
            <a:r>
              <a:rPr kumimoji="0" lang="fr-FR" altLang="zh-CN" smtClean="0"/>
              <a:t>Discovery</a:t>
            </a:r>
          </a:p>
          <a:p>
            <a:pPr lvl="1" eaLnBrk="1" hangingPunct="1"/>
            <a:r>
              <a:rPr kumimoji="0" lang="fr-FR" altLang="zh-CN" smtClean="0">
                <a:ea typeface="宋体" pitchFamily="2" charset="-122"/>
              </a:rPr>
              <a:t>Document Production</a:t>
            </a:r>
          </a:p>
          <a:p>
            <a:pPr lvl="1" eaLnBrk="1" hangingPunct="1"/>
            <a:r>
              <a:rPr kumimoji="0" lang="fr-FR" altLang="zh-CN" smtClean="0">
                <a:ea typeface="宋体" pitchFamily="2" charset="-122"/>
              </a:rPr>
              <a:t>Deposition</a:t>
            </a:r>
          </a:p>
          <a:p>
            <a:pPr eaLnBrk="1" hangingPunct="1">
              <a:buClr>
                <a:srgbClr val="6E2D91"/>
              </a:buClr>
            </a:pPr>
            <a:r>
              <a:rPr kumimoji="0" lang="fr-FR" altLang="zh-CN" smtClean="0">
                <a:solidFill>
                  <a:srgbClr val="565A5C"/>
                </a:solidFill>
              </a:rPr>
              <a:t>Defense Tactics</a:t>
            </a:r>
          </a:p>
          <a:p>
            <a:pPr eaLnBrk="1" hangingPunct="1">
              <a:buClr>
                <a:srgbClr val="6E2D91"/>
              </a:buClr>
            </a:pPr>
            <a:r>
              <a:rPr kumimoji="0" lang="fr-FR" altLang="zh-CN" smtClean="0">
                <a:solidFill>
                  <a:srgbClr val="565A5C"/>
                </a:solidFill>
              </a:rPr>
              <a:t>Dealing with Distractions</a:t>
            </a:r>
          </a:p>
          <a:p>
            <a:pPr eaLnBrk="1" hangingPunct="1">
              <a:buClr>
                <a:srgbClr val="6E2D91"/>
              </a:buClr>
            </a:pPr>
            <a:r>
              <a:rPr kumimoji="0" lang="fr-FR" altLang="zh-CN" smtClean="0">
                <a:solidFill>
                  <a:srgbClr val="565A5C"/>
                </a:solidFill>
              </a:rPr>
              <a:t>Balancing Business Goals</a:t>
            </a:r>
          </a:p>
          <a:p>
            <a:pPr lvl="1" eaLnBrk="1" hangingPunct="1"/>
            <a:endParaRPr kumimoji="0" lang="fr-FR" altLang="zh-CN" smtClean="0">
              <a:ea typeface="宋体" pitchFamily="2" charset="-122"/>
            </a:endParaRPr>
          </a:p>
          <a:p>
            <a:pPr lvl="1" eaLnBrk="1" hangingPunct="1"/>
            <a:endParaRPr kumimoji="0" lang="fr-FR" altLang="zh-CN" smtClean="0">
              <a:ea typeface="宋体" pitchFamily="2" charset="-122"/>
            </a:endParaRPr>
          </a:p>
        </p:txBody>
      </p:sp>
      <p:sp>
        <p:nvSpPr>
          <p:cNvPr id="2238"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zh-CN" altLang="en-US" smtClean="0"/>
              <a:t>管辖权问题</a:t>
            </a:r>
            <a:endParaRPr kumimoji="0" lang="en-US" altLang="zh-CN" smtClean="0"/>
          </a:p>
          <a:p>
            <a:pPr eaLnBrk="1" hangingPunct="1">
              <a:buFont typeface="Arial" charset="0"/>
              <a:buChar char="•"/>
            </a:pPr>
            <a:r>
              <a:rPr kumimoji="0" lang="zh-CN" altLang="en-US" smtClean="0"/>
              <a:t>文件保全</a:t>
            </a:r>
            <a:endParaRPr kumimoji="0" lang="en-US" altLang="zh-CN" smtClean="0"/>
          </a:p>
          <a:p>
            <a:pPr eaLnBrk="1" hangingPunct="1">
              <a:buFont typeface="Arial" charset="0"/>
              <a:buChar char="•"/>
            </a:pPr>
            <a:r>
              <a:rPr kumimoji="0" lang="zh-CN" altLang="en-US" smtClean="0"/>
              <a:t>证据开示</a:t>
            </a:r>
            <a:endParaRPr kumimoji="0" lang="en-US" altLang="zh-CN" smtClean="0"/>
          </a:p>
          <a:p>
            <a:pPr lvl="1" eaLnBrk="1" hangingPunct="1">
              <a:buFont typeface="Arial" charset="0"/>
              <a:buChar char="•"/>
            </a:pPr>
            <a:r>
              <a:rPr kumimoji="0" lang="zh-CN" altLang="en-US" smtClean="0">
                <a:latin typeface="+mn-ea"/>
                <a:ea typeface="+mn-ea"/>
              </a:rPr>
              <a:t>出具文件</a:t>
            </a:r>
            <a:endParaRPr kumimoji="0" lang="en-US" altLang="zh-CN" smtClean="0">
              <a:latin typeface="+mn-ea"/>
              <a:ea typeface="+mn-ea"/>
            </a:endParaRPr>
          </a:p>
          <a:p>
            <a:pPr lvl="1" eaLnBrk="1" hangingPunct="1">
              <a:buFont typeface="Arial" charset="0"/>
              <a:buChar char="•"/>
            </a:pPr>
            <a:r>
              <a:rPr kumimoji="0" lang="zh-CN" altLang="en-US" smtClean="0">
                <a:latin typeface="+mn-ea"/>
                <a:ea typeface="+mn-ea"/>
              </a:rPr>
              <a:t>证词</a:t>
            </a:r>
            <a:endParaRPr kumimoji="0" lang="en-US" altLang="zh-CN" smtClean="0">
              <a:latin typeface="+mn-ea"/>
              <a:ea typeface="+mn-ea"/>
            </a:endParaRPr>
          </a:p>
          <a:p>
            <a:pPr eaLnBrk="1" hangingPunct="1">
              <a:buFont typeface="Arial" charset="0"/>
              <a:buChar char="•"/>
            </a:pPr>
            <a:r>
              <a:rPr kumimoji="0" lang="zh-CN" altLang="en-US" smtClean="0">
                <a:latin typeface="+mn-ea"/>
              </a:rPr>
              <a:t>辩护技巧</a:t>
            </a:r>
            <a:endParaRPr kumimoji="0" lang="en-US" altLang="zh-CN" smtClean="0">
              <a:latin typeface="+mn-ea"/>
            </a:endParaRPr>
          </a:p>
          <a:p>
            <a:pPr eaLnBrk="1" hangingPunct="1">
              <a:buFont typeface="Arial" charset="0"/>
              <a:buChar char="•"/>
            </a:pPr>
            <a:r>
              <a:rPr kumimoji="0" lang="zh-CN" altLang="en-US" smtClean="0">
                <a:latin typeface="+mn-ea"/>
              </a:rPr>
              <a:t>处理干扰</a:t>
            </a:r>
            <a:endParaRPr kumimoji="0" lang="en-US" altLang="zh-CN" smtClean="0">
              <a:latin typeface="+mn-ea"/>
            </a:endParaRPr>
          </a:p>
          <a:p>
            <a:pPr eaLnBrk="1" hangingPunct="1">
              <a:buFont typeface="Arial" charset="0"/>
              <a:buChar char="•"/>
            </a:pPr>
            <a:r>
              <a:rPr kumimoji="0" lang="zh-CN" altLang="en-US" smtClean="0">
                <a:latin typeface="+mn-ea"/>
              </a:rPr>
              <a:t>平衡商业目标</a:t>
            </a:r>
            <a:endParaRPr kumimoji="0" lang="en-US" altLang="zh-CN" smtClean="0">
              <a:latin typeface="+mn-ea"/>
            </a:endParaRPr>
          </a:p>
        </p:txBody>
      </p:sp>
      <p:sp>
        <p:nvSpPr>
          <p:cNvPr id="2239"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240"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241"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5CBDAA55-BAFF-4920-931D-D82CDBFC7724}" type="slidenum">
              <a:rPr kumimoji="0" lang="fr-FR" altLang="zh-CN" sz="900"/>
              <a:pPr algn="r" eaLnBrk="0" hangingPunct="0"/>
              <a:t>23</a:t>
            </a:fld>
            <a:endParaRPr kumimoji="0" lang="fr-FR" altLang="zh-CN" sz="90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sz="half" idx="1"/>
          </p:nvPr>
        </p:nvSpPr>
        <p:spPr/>
        <p:txBody>
          <a:bodyPr/>
          <a:lstStyle/>
          <a:p>
            <a:pPr marL="0" indent="0">
              <a:spcBef>
                <a:spcPts val="600"/>
              </a:spcBef>
              <a:buNone/>
            </a:pPr>
            <a:r>
              <a:rPr lang="en-US" sz="1800" dirty="0" smtClean="0"/>
              <a:t>Dentons US LLP</a:t>
            </a:r>
            <a:endParaRPr lang="fr-FR" altLang="en-US" sz="1600" dirty="0" smtClean="0">
              <a:ea typeface="黑体" charset="-122"/>
            </a:endParaRPr>
          </a:p>
          <a:p>
            <a:pPr marL="0" lvl="1" indent="0">
              <a:buClr>
                <a:schemeClr val="accent1"/>
              </a:buClr>
              <a:buNone/>
            </a:pPr>
            <a:r>
              <a:rPr lang="fr-FR" altLang="en-US" sz="1600" dirty="0">
                <a:ea typeface="黑体" charset="-122"/>
              </a:rPr>
              <a:t>Suite 1900</a:t>
            </a:r>
          </a:p>
          <a:p>
            <a:pPr marL="0" lvl="1" indent="0">
              <a:buClr>
                <a:schemeClr val="accent1"/>
              </a:buClr>
              <a:buNone/>
            </a:pPr>
            <a:r>
              <a:rPr lang="fr-FR" altLang="en-US" sz="1600" dirty="0" smtClean="0">
                <a:ea typeface="黑体" charset="-122"/>
              </a:rPr>
              <a:t>2000 </a:t>
            </a:r>
            <a:r>
              <a:rPr lang="fr-FR" altLang="en-US" sz="1600" dirty="0" err="1" smtClean="0">
                <a:ea typeface="黑体" charset="-122"/>
              </a:rPr>
              <a:t>McKinney</a:t>
            </a:r>
            <a:r>
              <a:rPr lang="fr-FR" altLang="en-US" sz="1600" dirty="0" smtClean="0">
                <a:ea typeface="黑体" charset="-122"/>
              </a:rPr>
              <a:t> Avenue</a:t>
            </a:r>
          </a:p>
          <a:p>
            <a:pPr marL="0" lvl="1" indent="0">
              <a:buClr>
                <a:schemeClr val="accent1"/>
              </a:buClr>
              <a:buNone/>
            </a:pPr>
            <a:r>
              <a:rPr lang="fr-FR" altLang="en-US" sz="1600" dirty="0" smtClean="0">
                <a:ea typeface="黑体" charset="-122"/>
              </a:rPr>
              <a:t>Dallas, Texas 75201 USA</a:t>
            </a:r>
          </a:p>
          <a:p>
            <a:pPr marL="0" indent="0">
              <a:spcBef>
                <a:spcPts val="600"/>
              </a:spcBef>
              <a:buNone/>
            </a:pPr>
            <a:endParaRPr lang="en-US" sz="1800" dirty="0"/>
          </a:p>
        </p:txBody>
      </p:sp>
      <p:sp>
        <p:nvSpPr>
          <p:cNvPr id="7" name="Text Placeholder 38"/>
          <p:cNvSpPr txBox="1">
            <a:spLocks/>
          </p:cNvSpPr>
          <p:nvPr/>
        </p:nvSpPr>
        <p:spPr bwMode="gray">
          <a:xfrm>
            <a:off x="5124483" y="1051347"/>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Mark C. Nelson</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Partner</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+1 214 259 0901</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mark.nelson@dentons.com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sp>
        <p:nvSpPr>
          <p:cNvPr id="9" name="Text Placeholder 38"/>
          <p:cNvSpPr txBox="1">
            <a:spLocks/>
          </p:cNvSpPr>
          <p:nvPr/>
        </p:nvSpPr>
        <p:spPr bwMode="gray">
          <a:xfrm>
            <a:off x="5124483" y="2780928"/>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Steven M. </a:t>
            </a:r>
            <a:r>
              <a:rPr kumimoji="0" lang="en-US" sz="1050" b="1" i="0" u="none" strike="noStrike" kern="1200" cap="none" spc="0" normalizeH="0" baseline="0" noProof="0" dirty="0" err="1" smtClean="0">
                <a:ln>
                  <a:noFill/>
                </a:ln>
                <a:solidFill>
                  <a:srgbClr val="7030A0"/>
                </a:solidFill>
                <a:effectLst/>
                <a:uLnTx/>
                <a:uFillTx/>
                <a:latin typeface="Arial" pitchFamily="34" charset="0"/>
                <a:cs typeface="Arial" pitchFamily="34" charset="0"/>
              </a:rPr>
              <a:t>Geiszler</a:t>
            </a:r>
            <a:endPar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endParaRP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Partner</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+1 214 259 0951</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steven.geiszler@dentons.com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sp>
        <p:nvSpPr>
          <p:cNvPr id="11" name="Text Placeholder 38"/>
          <p:cNvSpPr txBox="1">
            <a:spLocks/>
          </p:cNvSpPr>
          <p:nvPr/>
        </p:nvSpPr>
        <p:spPr bwMode="gray">
          <a:xfrm>
            <a:off x="5124483" y="4378424"/>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Digger Chen  </a:t>
            </a:r>
            <a:r>
              <a:rPr kumimoji="0" lang="zh-CN" altLang="en-US" sz="1200" b="1" i="0" u="none" strike="noStrike" kern="1200" cap="none" spc="0" normalizeH="0" baseline="0" noProof="0" dirty="0" smtClean="0">
                <a:ln>
                  <a:noFill/>
                </a:ln>
                <a:solidFill>
                  <a:srgbClr val="7030A0"/>
                </a:solidFill>
                <a:effectLst/>
                <a:uLnTx/>
                <a:uFillTx/>
                <a:latin typeface="Arial" pitchFamily="34" charset="0"/>
                <a:cs typeface="Arial" pitchFamily="34" charset="0"/>
              </a:rPr>
              <a:t>陈尊旋</a:t>
            </a:r>
            <a:endParaRPr kumimoji="0" lang="en-US" sz="1200" b="1" i="0" u="none" strike="noStrike" kern="1200" cap="none" spc="0" normalizeH="0" baseline="0" noProof="0" dirty="0" smtClean="0">
              <a:ln>
                <a:noFill/>
              </a:ln>
              <a:solidFill>
                <a:srgbClr val="7030A0"/>
              </a:solidFill>
              <a:effectLst/>
              <a:uLnTx/>
              <a:uFillTx/>
              <a:latin typeface="Arial" pitchFamily="34" charset="0"/>
              <a:cs typeface="Arial" pitchFamily="34" charset="0"/>
            </a:endParaRP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Counsel</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+1 214 259 1896</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digger.chen@dentons.com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pic>
        <p:nvPicPr>
          <p:cNvPr id="4" name="Picture 2" descr="C:\Users\sgeiszler\Desktop\Nelson 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0999" y="764704"/>
            <a:ext cx="1201653" cy="16022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0999" y="2454002"/>
            <a:ext cx="1201653" cy="1661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0999" y="4219082"/>
            <a:ext cx="1201653" cy="1586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065476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4" name="Rectangle 9"/>
          <p:cNvSpPr>
            <a:spLocks noChangeArrowheads="1"/>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065" name="Rectangle 10"/>
          <p:cNvSpPr>
            <a:spLocks noChangeArrowheads="1"/>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066" name="Rectangle 11"/>
          <p:cNvSpPr>
            <a:spLocks noChangeArrowheads="1"/>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EF9C15FE-F27B-4C00-B291-800919F86947}" type="slidenum">
              <a:rPr kumimoji="0" lang="fr-FR" altLang="zh-CN" sz="900"/>
              <a:pPr algn="r" eaLnBrk="0" hangingPunct="0"/>
              <a:t>3</a:t>
            </a:fld>
            <a:endParaRPr kumimoji="0" lang="fr-FR" altLang="zh-CN" sz="900"/>
          </a:p>
        </p:txBody>
      </p:sp>
      <p:sp>
        <p:nvSpPr>
          <p:cNvPr id="2067" name="Rectangle 8"/>
          <p:cNvSpPr>
            <a:spLocks noGrp="1"/>
          </p:cNvSpPr>
          <p:nvPr>
            <p:ph type="title" idx="4294967295"/>
          </p:nvPr>
        </p:nvSpPr>
        <p:spPr/>
        <p:txBody>
          <a:bodyPr/>
          <a:lstStyle/>
          <a:p>
            <a:endParaRPr lang="fr-FR" smtClean="0"/>
          </a:p>
        </p:txBody>
      </p:sp>
      <p:pic>
        <p:nvPicPr>
          <p:cNvPr id="2068" name="Picture 4"/>
          <p:cNvPicPr preferRelativeResize="0">
            <a:picLocks noGrp="1" noChangeArrowheads="1"/>
          </p:cNvPicPr>
          <p:nvPr>
            <p:ph sz="half" idx="4294967295"/>
          </p:nvPr>
        </p:nvPicPr>
        <p:blipFill>
          <a:blip r:embed="rId3">
            <a:extLst>
              <a:ext uri="{28A0092B-C50C-407E-A947-70E740481C1C}">
                <a14:useLocalDpi xmlns:a14="http://schemas.microsoft.com/office/drawing/2010/main" val="0"/>
              </a:ext>
            </a:extLst>
          </a:blip>
          <a:stretch/>
        </p:blipFill>
        <p:spPr>
          <a:xfrm>
            <a:off x="1525588" y="2928938"/>
            <a:ext cx="2505075" cy="2000250"/>
          </a:xfrm>
          <a:extLst>
            <a:ext uri="{909E8E84-426E-40DD-AFC4-6F175D3DCCD1}">
              <a14:hiddenFill xmlns:a14="http://schemas.microsoft.com/office/drawing/2010/main">
                <a:solidFill>
                  <a:schemeClr val="accent1"/>
                </a:solidFill>
              </a14:hiddenFill>
            </a:ext>
          </a:extLst>
        </p:spPr>
      </p:pic>
      <p:pic>
        <p:nvPicPr>
          <p:cNvPr id="2069" name="Picture 3"/>
          <p:cNvPicPr preferRelativeResize="0">
            <a:picLocks noGrp="1" noChangeArrowheads="1"/>
          </p:cNvPicPr>
          <p:nvPr>
            <p:ph type="body" idx="4294967295"/>
          </p:nvPr>
        </p:nvPicPr>
        <p:blipFill>
          <a:blip r:embed="rId4">
            <a:extLst>
              <a:ext uri="{28A0092B-C50C-407E-A947-70E740481C1C}">
                <a14:useLocalDpi xmlns:a14="http://schemas.microsoft.com/office/drawing/2010/main" val="0"/>
              </a:ext>
            </a:extLst>
          </a:blip>
          <a:stretch/>
        </p:blipFill>
        <p:spPr>
          <a:xfrm>
            <a:off x="2819400" y="384175"/>
            <a:ext cx="3436938" cy="1430338"/>
          </a:xfrm>
        </p:spPr>
      </p:pic>
      <p:pic>
        <p:nvPicPr>
          <p:cNvPr id="2070" name="Picture 7"/>
          <p:cNvPicPr preferRelativeResize="0">
            <a:picLocks noGrp="1" noChangeArrowheads="1"/>
          </p:cNvPicPr>
          <p:nvPr>
            <p:ph sz="half" idx="4294967295"/>
          </p:nvPr>
        </p:nvPicPr>
        <p:blipFill>
          <a:blip r:embed="rId5">
            <a:extLst>
              <a:ext uri="{28A0092B-C50C-407E-A947-70E740481C1C}">
                <a14:useLocalDpi xmlns:a14="http://schemas.microsoft.com/office/drawing/2010/main" val="0"/>
              </a:ext>
            </a:extLst>
          </a:blip>
          <a:stretch/>
        </p:blipFill>
        <p:spPr>
          <a:xfrm>
            <a:off x="4948238" y="3911600"/>
            <a:ext cx="2028825" cy="1295400"/>
          </a:xfrm>
          <a:extLst>
            <a:ext uri="{909E8E84-426E-40DD-AFC4-6F175D3DCCD1}">
              <a14:hiddenFill xmlns:a14="http://schemas.microsoft.com/office/drawing/2010/main">
                <a:solidFill>
                  <a:schemeClr val="accent1"/>
                </a:solidFill>
              </a14:hiddenFill>
            </a:ext>
          </a:extLst>
        </p:spPr>
      </p:pic>
      <p:sp>
        <p:nvSpPr>
          <p:cNvPr id="2071" name="Rectangle 10"/>
          <p:cNvSpPr>
            <a:spLocks noChangeArrowheads="1"/>
          </p:cNvSpPr>
          <p:nvPr/>
        </p:nvSpPr>
        <p:spPr>
          <a:xfrm>
            <a:off x="3332163" y="1873250"/>
            <a:ext cx="2319337" cy="91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hangingPunct="0">
              <a:spcBef>
                <a:spcPts val="500"/>
              </a:spcBef>
              <a:spcAft>
                <a:spcPts val="500"/>
              </a:spcAft>
            </a:pPr>
            <a:r>
              <a:rPr lang="fr-FR" b="1">
                <a:latin typeface="Arial" charset="0"/>
                <a:cs typeface="Arial" charset="0"/>
              </a:rPr>
              <a:t>Packless Industries</a:t>
            </a:r>
            <a:br>
              <a:rPr lang="fr-FR" b="1">
                <a:latin typeface="Arial" charset="0"/>
                <a:cs typeface="Arial" charset="0"/>
              </a:rPr>
            </a:br>
            <a:r>
              <a:rPr lang="fr-FR" b="1">
                <a:latin typeface="Arial" charset="0"/>
                <a:cs typeface="Arial" charset="0"/>
              </a:rPr>
              <a:t>8401 Imperial Dr.</a:t>
            </a:r>
            <a:br>
              <a:rPr lang="fr-FR" b="1">
                <a:latin typeface="Arial" charset="0"/>
                <a:cs typeface="Arial" charset="0"/>
              </a:rPr>
            </a:br>
            <a:r>
              <a:rPr lang="fr-FR" b="1">
                <a:latin typeface="Arial" charset="0"/>
                <a:cs typeface="Arial" charset="0"/>
              </a:rPr>
              <a:t>Waco, Texas 76712</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4" name="Rectangle 9"/>
          <p:cNvSpPr>
            <a:spLocks noChangeArrowheads="1"/>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075" name="Rectangle 10"/>
          <p:cNvSpPr>
            <a:spLocks noChangeArrowheads="1"/>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076" name="Rectangle 11"/>
          <p:cNvSpPr>
            <a:spLocks noChangeArrowheads="1"/>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5DE83675-D5E1-43CD-B82A-58BE855D91CD}" type="slidenum">
              <a:rPr kumimoji="0" lang="fr-FR" altLang="zh-CN" sz="900"/>
              <a:pPr algn="r" eaLnBrk="0" hangingPunct="0"/>
              <a:t>4</a:t>
            </a:fld>
            <a:endParaRPr kumimoji="0" lang="fr-FR" altLang="zh-CN" sz="900"/>
          </a:p>
        </p:txBody>
      </p:sp>
      <p:sp>
        <p:nvSpPr>
          <p:cNvPr id="2077" name="Rectangle 8"/>
          <p:cNvSpPr>
            <a:spLocks noGrp="1"/>
          </p:cNvSpPr>
          <p:nvPr>
            <p:ph type="title" idx="4294967295"/>
          </p:nvPr>
        </p:nvSpPr>
        <p:spPr/>
        <p:txBody>
          <a:bodyPr/>
          <a:lstStyle/>
          <a:p>
            <a:endParaRPr lang="fr-FR" smtClean="0"/>
          </a:p>
        </p:txBody>
      </p:sp>
      <p:pic>
        <p:nvPicPr>
          <p:cNvPr id="2078" name="Picture 4"/>
          <p:cNvPicPr preferRelativeResize="0">
            <a:picLocks noGrp="1" noChangeArrowheads="1"/>
          </p:cNvPicPr>
          <p:nvPr>
            <p:ph sz="half" idx="4294967295"/>
          </p:nvPr>
        </p:nvPicPr>
        <p:blipFill>
          <a:blip r:embed="rId3">
            <a:extLst>
              <a:ext uri="{28A0092B-C50C-407E-A947-70E740481C1C}">
                <a14:useLocalDpi xmlns:a14="http://schemas.microsoft.com/office/drawing/2010/main" val="0"/>
              </a:ext>
            </a:extLst>
          </a:blip>
          <a:stretch/>
        </p:blipFill>
        <p:spPr>
          <a:xfrm>
            <a:off x="2925763" y="4224338"/>
            <a:ext cx="2425700" cy="2103437"/>
          </a:xfrm>
          <a:extLst>
            <a:ext uri="{909E8E84-426E-40DD-AFC4-6F175D3DCCD1}">
              <a14:hiddenFill xmlns:a14="http://schemas.microsoft.com/office/drawing/2010/main">
                <a:solidFill>
                  <a:schemeClr val="accent1"/>
                </a:solidFill>
              </a14:hiddenFill>
            </a:ext>
          </a:extLst>
        </p:spPr>
      </p:pic>
      <p:pic>
        <p:nvPicPr>
          <p:cNvPr id="2079" name="Picture 3"/>
          <p:cNvPicPr preferRelativeResize="0">
            <a:picLocks noGrp="1" noChangeArrowheads="1"/>
          </p:cNvPicPr>
          <p:nvPr>
            <p:ph type="body" idx="4294967295"/>
          </p:nvPr>
        </p:nvPicPr>
        <p:blipFill>
          <a:blip r:embed="rId4">
            <a:extLst>
              <a:ext uri="{28A0092B-C50C-407E-A947-70E740481C1C}">
                <a14:useLocalDpi xmlns:a14="http://schemas.microsoft.com/office/drawing/2010/main" val="0"/>
              </a:ext>
            </a:extLst>
          </a:blip>
          <a:stretch/>
        </p:blipFill>
        <p:spPr>
          <a:xfrm>
            <a:off x="2014538" y="446088"/>
            <a:ext cx="5187950" cy="993775"/>
          </a:xfrm>
        </p:spPr>
      </p:pic>
      <p:pic>
        <p:nvPicPr>
          <p:cNvPr id="2080" name="Picture 7"/>
          <p:cNvPicPr preferRelativeResize="0">
            <a:picLocks noGrp="1" noChangeArrowheads="1"/>
          </p:cNvPicPr>
          <p:nvPr>
            <p:ph sz="half" idx="4294967295"/>
          </p:nvPr>
        </p:nvPicPr>
        <p:blipFill>
          <a:blip r:embed="rId5">
            <a:extLst>
              <a:ext uri="{28A0092B-C50C-407E-A947-70E740481C1C}">
                <a14:useLocalDpi xmlns:a14="http://schemas.microsoft.com/office/drawing/2010/main" val="0"/>
              </a:ext>
            </a:extLst>
          </a:blip>
          <a:stretch/>
        </p:blipFill>
        <p:spPr>
          <a:xfrm>
            <a:off x="1201738" y="1674813"/>
            <a:ext cx="5897562" cy="2581275"/>
          </a:xfrm>
          <a:extLst>
            <a:ext uri="{909E8E84-426E-40DD-AFC4-6F175D3DCCD1}">
              <a14:hiddenFill xmlns:a14="http://schemas.microsoft.com/office/drawing/2010/main">
                <a:solidFill>
                  <a:schemeClr val="accent1"/>
                </a:solidFill>
              </a14:hiddenFill>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3" name="Rectangle 9"/>
          <p:cNvSpPr>
            <a:spLocks noChangeArrowheads="1"/>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084" name="Rectangle 10"/>
          <p:cNvSpPr>
            <a:spLocks noChangeArrowheads="1"/>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085" name="Rectangle 11"/>
          <p:cNvSpPr>
            <a:spLocks noChangeArrowheads="1"/>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36C9DE27-F39E-4E00-BCF4-54BF86B05ED9}" type="slidenum">
              <a:rPr kumimoji="0" lang="fr-FR" altLang="zh-CN" sz="900"/>
              <a:pPr algn="r" eaLnBrk="0" hangingPunct="0"/>
              <a:t>5</a:t>
            </a:fld>
            <a:endParaRPr kumimoji="0" lang="fr-FR" altLang="zh-CN" sz="900"/>
          </a:p>
        </p:txBody>
      </p:sp>
      <p:sp>
        <p:nvSpPr>
          <p:cNvPr id="2086" name="Rectangle 2"/>
          <p:cNvSpPr>
            <a:spLocks noGrp="1"/>
          </p:cNvSpPr>
          <p:nvPr>
            <p:ph type="title" idx="4294967295"/>
          </p:nvPr>
        </p:nvSpPr>
        <p:spPr>
          <a:xfrm>
            <a:off x="365125" y="365125"/>
            <a:ext cx="8421688" cy="793750"/>
          </a:xfrm>
        </p:spPr>
        <p:txBody>
          <a:bodyPr/>
          <a:lstStyle/>
          <a:p>
            <a:r>
              <a:rPr lang="fr-FR" smtClean="0"/>
              <a:t>Defending Patent Infringement in Federal Court - Motions and Proceedings</a:t>
            </a:r>
          </a:p>
        </p:txBody>
      </p:sp>
      <p:sp>
        <p:nvSpPr>
          <p:cNvPr id="2087" name="Rectangle 4"/>
          <p:cNvSpPr>
            <a:spLocks noGrp="1"/>
          </p:cNvSpPr>
          <p:nvPr>
            <p:ph type="body" sz="half" idx="4294967295"/>
          </p:nvPr>
        </p:nvSpPr>
        <p:spPr>
          <a:xfrm>
            <a:off x="365125" y="1600200"/>
            <a:ext cx="4130675" cy="4570413"/>
          </a:xfrm>
        </p:spPr>
        <p:txBody>
          <a:bodyPr/>
          <a:lstStyle/>
          <a:p>
            <a:pPr eaLnBrk="1" hangingPunct="1"/>
            <a:r>
              <a:rPr kumimoji="0" lang="fr-FR" altLang="zh-CN" sz="1800" smtClean="0"/>
              <a:t>Complaint</a:t>
            </a:r>
          </a:p>
          <a:p>
            <a:pPr eaLnBrk="1" hangingPunct="1"/>
            <a:r>
              <a:rPr kumimoji="0" lang="fr-FR" altLang="zh-CN" sz="1800" smtClean="0"/>
              <a:t>Amended Complaint</a:t>
            </a:r>
          </a:p>
          <a:p>
            <a:pPr eaLnBrk="1" hangingPunct="1"/>
            <a:r>
              <a:rPr kumimoji="0" lang="fr-FR" altLang="zh-CN" sz="1800" smtClean="0"/>
              <a:t>Defendant</a:t>
            </a:r>
            <a:r>
              <a:rPr kumimoji="0" lang="fr-FR" altLang="en-US" sz="1800" smtClean="0"/>
              <a:t>’</a:t>
            </a:r>
            <a:r>
              <a:rPr kumimoji="0" lang="fr-FR" altLang="zh-CN" sz="1800" smtClean="0"/>
              <a:t>s Motion to Dismiss Based on Jurisdiction</a:t>
            </a:r>
          </a:p>
          <a:p>
            <a:pPr eaLnBrk="1" hangingPunct="1"/>
            <a:r>
              <a:rPr kumimoji="0" lang="fr-FR" altLang="zh-CN" sz="1800" smtClean="0"/>
              <a:t>Order on Motion to Dismiss</a:t>
            </a:r>
          </a:p>
          <a:p>
            <a:pPr eaLnBrk="1" hangingPunct="1">
              <a:lnSpc>
                <a:spcPct val="110000"/>
              </a:lnSpc>
            </a:pPr>
            <a:r>
              <a:rPr kumimoji="0" lang="fr-FR" altLang="zh-CN" sz="1800" smtClean="0"/>
              <a:t>Defendant</a:t>
            </a:r>
            <a:r>
              <a:rPr kumimoji="0" lang="fr-FR" altLang="en-US" sz="1800" smtClean="0"/>
              <a:t>’</a:t>
            </a:r>
            <a:r>
              <a:rPr kumimoji="0" lang="fr-FR" altLang="zh-CN" sz="1800" smtClean="0"/>
              <a:t>s Answer to Amended Complaint</a:t>
            </a:r>
          </a:p>
          <a:p>
            <a:pPr eaLnBrk="1" hangingPunct="1"/>
            <a:r>
              <a:rPr kumimoji="0" lang="fr-FR" altLang="zh-CN" sz="1800" smtClean="0"/>
              <a:t>Joint Claim Construction Terms</a:t>
            </a:r>
          </a:p>
          <a:p>
            <a:pPr eaLnBrk="1" hangingPunct="1"/>
            <a:r>
              <a:rPr kumimoji="0" lang="fr-FR" altLang="zh-CN" sz="1800" smtClean="0"/>
              <a:t>Plaintiff</a:t>
            </a:r>
            <a:r>
              <a:rPr kumimoji="0" lang="fr-FR" altLang="en-US" sz="1800" smtClean="0"/>
              <a:t>’</a:t>
            </a:r>
            <a:r>
              <a:rPr kumimoji="0" lang="fr-FR" altLang="zh-CN" sz="1800" smtClean="0"/>
              <a:t>s Motion for Sanctions</a:t>
            </a:r>
          </a:p>
          <a:p>
            <a:pPr eaLnBrk="1" hangingPunct="1"/>
            <a:r>
              <a:rPr kumimoji="0" lang="fr-FR" altLang="zh-CN" sz="1800" smtClean="0"/>
              <a:t>Markman Hearing Briefs</a:t>
            </a:r>
          </a:p>
          <a:p>
            <a:pPr eaLnBrk="1" hangingPunct="1"/>
            <a:r>
              <a:rPr kumimoji="0" lang="fr-FR" altLang="zh-CN" sz="1800" smtClean="0"/>
              <a:t>Order on Claim Construction</a:t>
            </a:r>
          </a:p>
          <a:p>
            <a:pPr eaLnBrk="1" hangingPunct="1"/>
            <a:endParaRPr kumimoji="0" lang="fr-FR" altLang="zh-CN" sz="1800" smtClean="0"/>
          </a:p>
        </p:txBody>
      </p:sp>
      <p:sp>
        <p:nvSpPr>
          <p:cNvPr id="2088" name="Rectangle 5"/>
          <p:cNvSpPr>
            <a:spLocks noGrp="1"/>
          </p:cNvSpPr>
          <p:nvPr>
            <p:ph type="body" sz="half" idx="4294967295"/>
          </p:nvPr>
        </p:nvSpPr>
        <p:spPr>
          <a:xfrm>
            <a:off x="4427538" y="1600200"/>
            <a:ext cx="4716462" cy="4570413"/>
          </a:xfrm>
        </p:spPr>
        <p:txBody>
          <a:bodyPr/>
          <a:lstStyle/>
          <a:p>
            <a:pPr eaLnBrk="1" hangingPunct="1">
              <a:buFont typeface="Arial" charset="0"/>
              <a:buChar char="•"/>
            </a:pPr>
            <a:r>
              <a:rPr kumimoji="0" lang="zh-CN" altLang="en-US" sz="1800" dirty="0" smtClean="0">
                <a:latin typeface="+mn-ea"/>
              </a:rPr>
              <a:t>起诉状</a:t>
            </a:r>
            <a:endParaRPr kumimoji="0" lang="en-US" altLang="zh-CN" sz="1800" dirty="0" smtClean="0">
              <a:latin typeface="+mn-ea"/>
            </a:endParaRPr>
          </a:p>
          <a:p>
            <a:pPr eaLnBrk="1" hangingPunct="1">
              <a:buFont typeface="Arial" charset="0"/>
              <a:buChar char="•"/>
            </a:pPr>
            <a:r>
              <a:rPr kumimoji="0" lang="zh-CN" altLang="en-US" sz="1800" dirty="0" smtClean="0">
                <a:latin typeface="+mn-ea"/>
              </a:rPr>
              <a:t>修订起诉状</a:t>
            </a:r>
            <a:endParaRPr kumimoji="0" lang="en-US" altLang="zh-CN" sz="1800" dirty="0" smtClean="0">
              <a:latin typeface="+mn-ea"/>
            </a:endParaRPr>
          </a:p>
          <a:p>
            <a:pPr eaLnBrk="1" hangingPunct="1">
              <a:buFont typeface="Arial" charset="0"/>
              <a:buChar char="•"/>
            </a:pPr>
            <a:r>
              <a:rPr kumimoji="0" lang="zh-CN" altLang="en-US" sz="1800" dirty="0" smtClean="0">
                <a:latin typeface="+mn-ea"/>
              </a:rPr>
              <a:t>被告基于管辖权提出的驳回原告诉讼的</a:t>
            </a:r>
            <a:r>
              <a:rPr kumimoji="0" lang="zh-CN" altLang="en-US" sz="1800" dirty="0">
                <a:latin typeface="+mn-ea"/>
              </a:rPr>
              <a:t>动议</a:t>
            </a:r>
            <a:endParaRPr kumimoji="0" lang="en-US" altLang="zh-CN" sz="1800" dirty="0" smtClean="0">
              <a:latin typeface="+mn-ea"/>
            </a:endParaRPr>
          </a:p>
          <a:p>
            <a:pPr eaLnBrk="1" hangingPunct="1">
              <a:buFont typeface="Arial" charset="0"/>
              <a:buChar char="•"/>
            </a:pPr>
            <a:endParaRPr kumimoji="0" lang="en-US" altLang="zh-CN" sz="1800" dirty="0" smtClean="0">
              <a:latin typeface="+mn-ea"/>
            </a:endParaRPr>
          </a:p>
          <a:p>
            <a:pPr eaLnBrk="1" hangingPunct="1">
              <a:spcBef>
                <a:spcPts val="0"/>
              </a:spcBef>
              <a:buFont typeface="Arial" charset="0"/>
              <a:buChar char="•"/>
            </a:pPr>
            <a:r>
              <a:rPr kumimoji="0" lang="zh-CN" altLang="en-US" sz="1800" dirty="0" smtClean="0">
                <a:latin typeface="+mn-ea"/>
              </a:rPr>
              <a:t>法院对被告提出的驳回原告诉讼的动</a:t>
            </a:r>
            <a:r>
              <a:rPr kumimoji="0" lang="zh-CN" altLang="en-US" sz="1800" dirty="0">
                <a:latin typeface="+mn-ea"/>
              </a:rPr>
              <a:t>议</a:t>
            </a:r>
            <a:r>
              <a:rPr kumimoji="0" lang="zh-CN" altLang="en-US" sz="1800" dirty="0" smtClean="0">
                <a:latin typeface="+mn-ea"/>
              </a:rPr>
              <a:t>的裁定</a:t>
            </a:r>
            <a:endParaRPr kumimoji="0" lang="fr-FR" sz="1800" dirty="0" smtClean="0">
              <a:latin typeface="+mn-ea"/>
            </a:endParaRPr>
          </a:p>
          <a:p>
            <a:pPr eaLnBrk="1" hangingPunct="1">
              <a:spcBef>
                <a:spcPts val="0"/>
              </a:spcBef>
              <a:buFont typeface="Arial" charset="0"/>
              <a:buChar char="•"/>
            </a:pPr>
            <a:r>
              <a:rPr kumimoji="0" lang="zh-CN" altLang="en-US" sz="1800" dirty="0" smtClean="0">
                <a:latin typeface="+mn-ea"/>
              </a:rPr>
              <a:t>被告对原告提交的修订后的起诉状的答辩状</a:t>
            </a:r>
            <a:endParaRPr kumimoji="0" lang="en-US" altLang="zh-CN" sz="1800" dirty="0" smtClean="0">
              <a:latin typeface="+mn-ea"/>
            </a:endParaRPr>
          </a:p>
          <a:p>
            <a:pPr marL="0" indent="0" eaLnBrk="1" hangingPunct="1">
              <a:lnSpc>
                <a:spcPct val="70000"/>
              </a:lnSpc>
              <a:buFont typeface="Arial" charset="0"/>
              <a:buNone/>
            </a:pPr>
            <a:endParaRPr kumimoji="0" lang="en-US" altLang="zh-CN" sz="1800" dirty="0">
              <a:latin typeface="+mn-ea"/>
            </a:endParaRPr>
          </a:p>
          <a:p>
            <a:pPr eaLnBrk="1" hangingPunct="1">
              <a:lnSpc>
                <a:spcPct val="70000"/>
              </a:lnSpc>
              <a:spcBef>
                <a:spcPts val="400"/>
              </a:spcBef>
              <a:buFont typeface="Arial"/>
              <a:buChar char="•"/>
            </a:pPr>
            <a:r>
              <a:rPr kumimoji="0" lang="zh-CN" altLang="en-US" sz="1800" dirty="0">
                <a:latin typeface="+mn-ea"/>
              </a:rPr>
              <a:t>双方共同提交的有争议的权利要求关键词</a:t>
            </a:r>
            <a:endParaRPr kumimoji="0" lang="en-US" altLang="zh-CN" sz="1800" dirty="0">
              <a:latin typeface="+mn-ea"/>
            </a:endParaRPr>
          </a:p>
          <a:p>
            <a:pPr eaLnBrk="1" hangingPunct="1">
              <a:buFont typeface="Arial" charset="0"/>
              <a:buChar char="•"/>
            </a:pPr>
            <a:r>
              <a:rPr kumimoji="0" lang="zh-CN" altLang="en-US" sz="1800" dirty="0">
                <a:latin typeface="+mn-ea"/>
              </a:rPr>
              <a:t>原告提出的要求制裁</a:t>
            </a:r>
            <a:r>
              <a:rPr kumimoji="0" lang="zh-CN" altLang="en-US" sz="1800" dirty="0" smtClean="0">
                <a:latin typeface="+mn-ea"/>
              </a:rPr>
              <a:t>的</a:t>
            </a:r>
            <a:r>
              <a:rPr kumimoji="0" lang="zh-CN" altLang="en-US" sz="1800" dirty="0">
                <a:latin typeface="+mn-ea"/>
              </a:rPr>
              <a:t>动议</a:t>
            </a:r>
            <a:endParaRPr kumimoji="0" lang="en-US" altLang="zh-CN" sz="1800" dirty="0" smtClean="0">
              <a:solidFill>
                <a:schemeClr val="accent4"/>
              </a:solidFill>
              <a:latin typeface="+mn-ea"/>
            </a:endParaRPr>
          </a:p>
          <a:p>
            <a:pPr eaLnBrk="1" hangingPunct="1">
              <a:buFont typeface="Arial" charset="0"/>
              <a:buChar char="•"/>
            </a:pPr>
            <a:r>
              <a:rPr kumimoji="0" lang="zh-CN" altLang="en-US" sz="1800" i="1" dirty="0" smtClean="0">
                <a:latin typeface="+mn-ea"/>
              </a:rPr>
              <a:t>对</a:t>
            </a:r>
            <a:r>
              <a:rPr kumimoji="0" lang="fr-FR" sz="1800" i="1" dirty="0" err="1" smtClean="0">
                <a:latin typeface="+mn-ea"/>
              </a:rPr>
              <a:t>Markman</a:t>
            </a:r>
            <a:r>
              <a:rPr kumimoji="0" lang="zh-CN" altLang="en-US" sz="1800" i="1" dirty="0" smtClean="0">
                <a:latin typeface="+mn-ea"/>
              </a:rPr>
              <a:t>（马可曼）</a:t>
            </a:r>
            <a:r>
              <a:rPr kumimoji="0" lang="zh-CN" altLang="en-US" sz="1800" dirty="0" smtClean="0">
                <a:latin typeface="+mn-ea"/>
              </a:rPr>
              <a:t>听证的陈述</a:t>
            </a:r>
            <a:endParaRPr kumimoji="0" lang="en-US" altLang="zh-CN" sz="1800" dirty="0" smtClean="0">
              <a:latin typeface="+mn-ea"/>
            </a:endParaRPr>
          </a:p>
          <a:p>
            <a:pPr eaLnBrk="1" hangingPunct="1">
              <a:buFont typeface="Arial" charset="0"/>
              <a:buChar char="•"/>
            </a:pPr>
            <a:r>
              <a:rPr kumimoji="0" lang="zh-CN" altLang="en-US" sz="1800" dirty="0" smtClean="0">
                <a:latin typeface="+mn-ea"/>
              </a:rPr>
              <a:t>权利要求解释判决</a:t>
            </a:r>
            <a:endParaRPr kumimoji="0" lang="fr-FR" sz="1800" dirty="0" smtClean="0">
              <a:latin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1" name="Rectangle 9"/>
          <p:cNvSpPr>
            <a:spLocks noChangeArrowheads="1"/>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092" name="Rectangle 10"/>
          <p:cNvSpPr>
            <a:spLocks noChangeArrowheads="1"/>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093" name="Rectangle 11"/>
          <p:cNvSpPr>
            <a:spLocks noChangeArrowheads="1"/>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5AD9F4A4-E91D-46CC-8B52-2317B5C4C677}" type="slidenum">
              <a:rPr kumimoji="0" lang="fr-FR" altLang="zh-CN" sz="900"/>
              <a:pPr algn="r" eaLnBrk="0" hangingPunct="0"/>
              <a:t>6</a:t>
            </a:fld>
            <a:endParaRPr kumimoji="0" lang="fr-FR" altLang="zh-CN" sz="900"/>
          </a:p>
        </p:txBody>
      </p:sp>
      <p:sp>
        <p:nvSpPr>
          <p:cNvPr id="2094" name="Rectangle 4"/>
          <p:cNvSpPr>
            <a:spLocks noGrp="1"/>
          </p:cNvSpPr>
          <p:nvPr>
            <p:ph type="title" idx="4294967295"/>
          </p:nvPr>
        </p:nvSpPr>
        <p:spPr>
          <a:xfrm>
            <a:off x="365125" y="365125"/>
            <a:ext cx="8421688" cy="793750"/>
          </a:xfrm>
        </p:spPr>
        <p:txBody>
          <a:bodyPr/>
          <a:lstStyle/>
          <a:p>
            <a:r>
              <a:rPr lang="fr-FR" smtClean="0"/>
              <a:t>Defending Patent Infringement in Federal Court - Motions and Proceedings (cont'd)</a:t>
            </a:r>
          </a:p>
        </p:txBody>
      </p:sp>
      <p:sp>
        <p:nvSpPr>
          <p:cNvPr id="2095" name="Rectangle 5"/>
          <p:cNvSpPr>
            <a:spLocks noGrp="1"/>
          </p:cNvSpPr>
          <p:nvPr>
            <p:ph type="body" sz="half" idx="4294967295"/>
          </p:nvPr>
        </p:nvSpPr>
        <p:spPr>
          <a:xfrm>
            <a:off x="365125" y="1600200"/>
            <a:ext cx="4130675" cy="4570413"/>
          </a:xfrm>
        </p:spPr>
        <p:txBody>
          <a:bodyPr/>
          <a:lstStyle/>
          <a:p>
            <a:pPr eaLnBrk="1" hangingPunct="1"/>
            <a:r>
              <a:rPr kumimoji="0" lang="fr-FR" altLang="zh-CN" sz="1800" smtClean="0"/>
              <a:t>Defendant</a:t>
            </a:r>
            <a:r>
              <a:rPr kumimoji="0" lang="fr-FR" altLang="en-US" sz="1800" smtClean="0"/>
              <a:t>’</a:t>
            </a:r>
            <a:r>
              <a:rPr kumimoji="0" lang="fr-FR" altLang="zh-CN" sz="1800" smtClean="0"/>
              <a:t>s Motion for Summary Judgment</a:t>
            </a:r>
          </a:p>
          <a:p>
            <a:pPr eaLnBrk="1" hangingPunct="1"/>
            <a:r>
              <a:rPr kumimoji="0" lang="fr-FR" altLang="zh-CN" sz="1800" smtClean="0"/>
              <a:t>Plaintiff</a:t>
            </a:r>
            <a:r>
              <a:rPr kumimoji="0" lang="fr-FR" altLang="en-US" sz="1800" smtClean="0"/>
              <a:t>’</a:t>
            </a:r>
            <a:r>
              <a:rPr kumimoji="0" lang="fr-FR" altLang="zh-CN" sz="1800" smtClean="0"/>
              <a:t>s Response to Motion for Summary Judgment</a:t>
            </a:r>
          </a:p>
          <a:p>
            <a:pPr eaLnBrk="1" hangingPunct="1"/>
            <a:r>
              <a:rPr kumimoji="0" lang="fr-FR" altLang="zh-CN" sz="1800" smtClean="0"/>
              <a:t>Memorandum &amp; Opinion</a:t>
            </a:r>
          </a:p>
          <a:p>
            <a:pPr eaLnBrk="1" hangingPunct="1"/>
            <a:r>
              <a:rPr kumimoji="0" lang="fr-FR" altLang="zh-CN" sz="1800" smtClean="0"/>
              <a:t>Order on Motion for Sanctions</a:t>
            </a:r>
          </a:p>
          <a:p>
            <a:pPr eaLnBrk="1" hangingPunct="1"/>
            <a:r>
              <a:rPr kumimoji="0" lang="fr-FR" altLang="zh-CN" sz="1800" smtClean="0"/>
              <a:t>Judgment and Remark</a:t>
            </a:r>
          </a:p>
          <a:p>
            <a:pPr eaLnBrk="1" hangingPunct="1"/>
            <a:r>
              <a:rPr kumimoji="0" lang="fr-FR" altLang="zh-CN" sz="1800" smtClean="0"/>
              <a:t>Notice of Appeal</a:t>
            </a:r>
          </a:p>
          <a:p>
            <a:pPr eaLnBrk="1" hangingPunct="1"/>
            <a:r>
              <a:rPr kumimoji="0" lang="fr-FR" altLang="zh-CN" sz="1800" smtClean="0"/>
              <a:t>Report of Mediation</a:t>
            </a:r>
          </a:p>
          <a:p>
            <a:pPr eaLnBrk="1" hangingPunct="1"/>
            <a:r>
              <a:rPr kumimoji="0" lang="fr-FR" altLang="zh-CN" sz="1800" smtClean="0"/>
              <a:t>USCA Order</a:t>
            </a:r>
          </a:p>
          <a:p>
            <a:pPr eaLnBrk="1" hangingPunct="1"/>
            <a:endParaRPr kumimoji="0" lang="fr-FR" altLang="zh-CN" sz="1800" smtClean="0"/>
          </a:p>
        </p:txBody>
      </p:sp>
      <p:sp>
        <p:nvSpPr>
          <p:cNvPr id="2096" name="Rectangle 6"/>
          <p:cNvSpPr>
            <a:spLocks noGrp="1"/>
          </p:cNvSpPr>
          <p:nvPr>
            <p:ph type="body" sz="half" idx="4294967295"/>
          </p:nvPr>
        </p:nvSpPr>
        <p:spPr>
          <a:xfrm>
            <a:off x="4648200" y="1600200"/>
            <a:ext cx="4316413" cy="4570413"/>
          </a:xfrm>
        </p:spPr>
        <p:txBody>
          <a:bodyPr/>
          <a:lstStyle/>
          <a:p>
            <a:pPr eaLnBrk="1" hangingPunct="1">
              <a:spcBef>
                <a:spcPct val="0"/>
              </a:spcBef>
              <a:buFont typeface="Arial" charset="0"/>
              <a:buChar char="•"/>
            </a:pPr>
            <a:r>
              <a:rPr kumimoji="0" lang="zh-CN" altLang="en-US" sz="1800" smtClean="0"/>
              <a:t>被告即决判决的动议</a:t>
            </a:r>
            <a:endParaRPr kumimoji="0" lang="en-US" altLang="zh-CN" sz="1800" smtClean="0"/>
          </a:p>
          <a:p>
            <a:pPr eaLnBrk="1" hangingPunct="1">
              <a:spcBef>
                <a:spcPct val="0"/>
              </a:spcBef>
              <a:buFont typeface="Arial" charset="0"/>
              <a:buChar char="•"/>
            </a:pPr>
            <a:endParaRPr kumimoji="0" lang="en-US" altLang="zh-CN" sz="1800" smtClean="0"/>
          </a:p>
          <a:p>
            <a:pPr eaLnBrk="1" hangingPunct="1">
              <a:spcBef>
                <a:spcPct val="0"/>
              </a:spcBef>
              <a:buFont typeface="Arial" charset="0"/>
              <a:buChar char="•"/>
            </a:pPr>
            <a:r>
              <a:rPr kumimoji="0" lang="zh-CN" altLang="en-US" sz="1800" smtClean="0"/>
              <a:t>原告对被告即决判决动议的答辩</a:t>
            </a:r>
            <a:endParaRPr kumimoji="0" lang="en-US" altLang="zh-CN" sz="1800" smtClean="0"/>
          </a:p>
          <a:p>
            <a:pPr eaLnBrk="1" hangingPunct="1">
              <a:spcBef>
                <a:spcPct val="0"/>
              </a:spcBef>
              <a:buFont typeface="Arial" charset="0"/>
              <a:buChar char="•"/>
            </a:pPr>
            <a:endParaRPr kumimoji="0" lang="en-US" sz="1800" smtClean="0"/>
          </a:p>
          <a:p>
            <a:pPr eaLnBrk="1" hangingPunct="1">
              <a:spcBef>
                <a:spcPct val="0"/>
              </a:spcBef>
              <a:buFont typeface="Arial" charset="0"/>
              <a:buChar char="•"/>
            </a:pPr>
            <a:endParaRPr kumimoji="0" lang="en-US" sz="1800" smtClean="0"/>
          </a:p>
          <a:p>
            <a:pPr eaLnBrk="1" hangingPunct="1">
              <a:lnSpc>
                <a:spcPct val="120000"/>
              </a:lnSpc>
              <a:spcBef>
                <a:spcPct val="0"/>
              </a:spcBef>
              <a:buFont typeface="Arial"/>
              <a:buChar char="•"/>
            </a:pPr>
            <a:r>
              <a:rPr kumimoji="0" lang="zh-CN" altLang="en-US" sz="1800" smtClean="0"/>
              <a:t>庭审意见备忘录</a:t>
            </a:r>
            <a:endParaRPr kumimoji="0" lang="en-US" altLang="zh-CN" sz="1800" smtClean="0"/>
          </a:p>
          <a:p>
            <a:pPr eaLnBrk="1" hangingPunct="1">
              <a:lnSpc>
                <a:spcPct val="120000"/>
              </a:lnSpc>
              <a:spcBef>
                <a:spcPct val="0"/>
              </a:spcBef>
              <a:buFont typeface="Arial"/>
              <a:buChar char="•"/>
            </a:pPr>
            <a:r>
              <a:rPr kumimoji="0" lang="zh-CN" altLang="en-US" sz="1800" smtClean="0">
                <a:solidFill>
                  <a:schemeClr val="accent4"/>
                </a:solidFill>
                <a:latin typeface="+mn-ea"/>
              </a:rPr>
              <a:t>法院对原告提出的要求制裁</a:t>
            </a:r>
            <a:r>
              <a:rPr kumimoji="0" lang="zh-CN" altLang="en-US" sz="1800">
                <a:solidFill>
                  <a:schemeClr val="accent4"/>
                </a:solidFill>
                <a:latin typeface="+mn-ea"/>
              </a:rPr>
              <a:t>动议</a:t>
            </a:r>
            <a:r>
              <a:rPr kumimoji="0" lang="zh-CN" altLang="en-US" sz="1800" smtClean="0">
                <a:solidFill>
                  <a:schemeClr val="accent4"/>
                </a:solidFill>
                <a:latin typeface="+mn-ea"/>
              </a:rPr>
              <a:t>的裁判</a:t>
            </a:r>
            <a:endParaRPr kumimoji="0" lang="en-US" altLang="zh-CN" sz="1800" smtClean="0">
              <a:solidFill>
                <a:schemeClr val="accent4"/>
              </a:solidFill>
              <a:latin typeface="+mn-ea"/>
            </a:endParaRPr>
          </a:p>
          <a:p>
            <a:pPr eaLnBrk="1" hangingPunct="1">
              <a:lnSpc>
                <a:spcPct val="120000"/>
              </a:lnSpc>
              <a:spcBef>
                <a:spcPct val="0"/>
              </a:spcBef>
              <a:buFont typeface="Arial"/>
              <a:buChar char="•"/>
            </a:pPr>
            <a:r>
              <a:rPr kumimoji="0" lang="zh-CN" altLang="en-US" sz="1800" smtClean="0">
                <a:solidFill>
                  <a:schemeClr val="accent4"/>
                </a:solidFill>
                <a:latin typeface="+mn-ea"/>
              </a:rPr>
              <a:t>判决与备注</a:t>
            </a:r>
            <a:endParaRPr kumimoji="0" lang="en-US" altLang="zh-CN" sz="1800" smtClean="0">
              <a:solidFill>
                <a:schemeClr val="accent4"/>
              </a:solidFill>
              <a:latin typeface="+mn-ea"/>
            </a:endParaRPr>
          </a:p>
          <a:p>
            <a:pPr eaLnBrk="1" hangingPunct="1">
              <a:lnSpc>
                <a:spcPct val="120000"/>
              </a:lnSpc>
              <a:spcBef>
                <a:spcPct val="0"/>
              </a:spcBef>
              <a:buFont typeface="Arial"/>
              <a:buChar char="•"/>
            </a:pPr>
            <a:endParaRPr kumimoji="0" lang="en-US" altLang="zh-CN" sz="1800" smtClean="0">
              <a:solidFill>
                <a:schemeClr val="accent4"/>
              </a:solidFill>
              <a:latin typeface="+mn-ea"/>
            </a:endParaRPr>
          </a:p>
          <a:p>
            <a:pPr eaLnBrk="1" hangingPunct="1">
              <a:lnSpc>
                <a:spcPct val="120000"/>
              </a:lnSpc>
              <a:spcBef>
                <a:spcPct val="0"/>
              </a:spcBef>
              <a:buFont typeface="Arial"/>
              <a:buChar char="•"/>
            </a:pPr>
            <a:r>
              <a:rPr kumimoji="0" lang="zh-CN" altLang="en-US" sz="1800" smtClean="0">
                <a:solidFill>
                  <a:schemeClr val="accent4"/>
                </a:solidFill>
                <a:latin typeface="+mn-ea"/>
              </a:rPr>
              <a:t>上诉通知</a:t>
            </a:r>
            <a:endParaRPr kumimoji="0" lang="en-US" altLang="zh-CN" sz="1800" smtClean="0">
              <a:solidFill>
                <a:schemeClr val="accent4"/>
              </a:solidFill>
              <a:latin typeface="+mn-ea"/>
            </a:endParaRPr>
          </a:p>
          <a:p>
            <a:pPr eaLnBrk="1" hangingPunct="1">
              <a:lnSpc>
                <a:spcPct val="120000"/>
              </a:lnSpc>
              <a:spcBef>
                <a:spcPct val="0"/>
              </a:spcBef>
              <a:buFont typeface="Arial"/>
              <a:buChar char="•"/>
            </a:pPr>
            <a:r>
              <a:rPr kumimoji="0" lang="zh-CN" altLang="en-US" sz="1800" smtClean="0">
                <a:solidFill>
                  <a:schemeClr val="accent4"/>
                </a:solidFill>
                <a:latin typeface="+mn-ea"/>
              </a:rPr>
              <a:t>调解报告</a:t>
            </a:r>
            <a:endParaRPr kumimoji="0" lang="en-US" altLang="zh-CN" sz="1800" smtClean="0">
              <a:solidFill>
                <a:schemeClr val="accent4"/>
              </a:solidFill>
              <a:latin typeface="+mn-ea"/>
            </a:endParaRPr>
          </a:p>
          <a:p>
            <a:pPr eaLnBrk="1" hangingPunct="1">
              <a:lnSpc>
                <a:spcPct val="120000"/>
              </a:lnSpc>
              <a:spcBef>
                <a:spcPct val="0"/>
              </a:spcBef>
              <a:buFont typeface="Arial"/>
              <a:buChar char="•"/>
            </a:pPr>
            <a:r>
              <a:rPr kumimoji="0" lang="zh-CN" altLang="en-US" sz="1800" smtClean="0">
                <a:solidFill>
                  <a:schemeClr val="accent4"/>
                </a:solidFill>
                <a:latin typeface="+mn-ea"/>
              </a:rPr>
              <a:t>美国联邦上诉法院裁判</a:t>
            </a:r>
            <a:endParaRPr kumimoji="0" lang="en-US" altLang="zh-CN" sz="1800" smtClean="0">
              <a:solidFill>
                <a:schemeClr val="accent4"/>
              </a:solidFill>
              <a:latin typeface="+mn-ea"/>
            </a:endParaRPr>
          </a:p>
          <a:p>
            <a:pPr eaLnBrk="1" hangingPunct="1">
              <a:lnSpc>
                <a:spcPct val="50000"/>
              </a:lnSpc>
              <a:spcBef>
                <a:spcPct val="0"/>
              </a:spcBef>
              <a:buFont typeface="Arial"/>
              <a:buChar char="•"/>
            </a:pPr>
            <a:endParaRPr kumimoji="0" lang="fr-FR" sz="1800" smtClean="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 name="Title 1"/>
          <p:cNvSpPr>
            <a:spLocks noGrp="1"/>
          </p:cNvSpPr>
          <p:nvPr>
            <p:ph type="title" idx="4294967295"/>
          </p:nvPr>
        </p:nvSpPr>
        <p:spPr>
          <a:xfrm>
            <a:off x="368300" y="365125"/>
            <a:ext cx="8420100" cy="396875"/>
          </a:xfrm>
        </p:spPr>
        <p:txBody>
          <a:bodyPr/>
          <a:lstStyle/>
          <a:p>
            <a:r>
              <a:rPr lang="fr-FR" smtClean="0"/>
              <a:t>How did the Suit Get Started</a:t>
            </a:r>
          </a:p>
        </p:txBody>
      </p:sp>
      <p:sp>
        <p:nvSpPr>
          <p:cNvPr id="2100" name="Content Placeholder 2"/>
          <p:cNvSpPr>
            <a:spLocks noGrp="1"/>
          </p:cNvSpPr>
          <p:nvPr>
            <p:ph sz="half" idx="4294967295"/>
          </p:nvPr>
        </p:nvSpPr>
        <p:spPr>
          <a:xfrm>
            <a:off x="365125" y="1600200"/>
            <a:ext cx="4038600" cy="4525963"/>
          </a:xfrm>
        </p:spPr>
        <p:txBody>
          <a:bodyPr/>
          <a:lstStyle/>
          <a:p>
            <a:pPr eaLnBrk="1" hangingPunct="1"/>
            <a:r>
              <a:rPr kumimoji="0" lang="fr-FR" altLang="zh-CN" smtClean="0"/>
              <a:t>Business Dealings Between the Two Companies</a:t>
            </a:r>
          </a:p>
          <a:p>
            <a:pPr eaLnBrk="1" hangingPunct="1"/>
            <a:r>
              <a:rPr kumimoji="0" lang="fr-FR" altLang="zh-CN" smtClean="0"/>
              <a:t>The Cease and Desist Letter</a:t>
            </a:r>
          </a:p>
          <a:p>
            <a:pPr eaLnBrk="1" hangingPunct="1"/>
            <a:r>
              <a:rPr kumimoji="0" lang="fr-FR" altLang="zh-CN" smtClean="0"/>
              <a:t>Seeking and Hiring Attorneys</a:t>
            </a:r>
          </a:p>
          <a:p>
            <a:pPr eaLnBrk="1" hangingPunct="1"/>
            <a:r>
              <a:rPr kumimoji="0" lang="fr-FR" altLang="zh-CN" smtClean="0"/>
              <a:t>Response to the Cease and Desist Letter</a:t>
            </a:r>
          </a:p>
          <a:p>
            <a:pPr eaLnBrk="1" hangingPunct="1"/>
            <a:endParaRPr kumimoji="0" lang="fr-FR" altLang="zh-CN" smtClean="0"/>
          </a:p>
        </p:txBody>
      </p:sp>
      <p:sp>
        <p:nvSpPr>
          <p:cNvPr id="2101"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r>
              <a:rPr kumimoji="0" lang="zh-CN" altLang="en-US" smtClean="0"/>
              <a:t>两家企业之间的商业往来交易</a:t>
            </a:r>
            <a:endParaRPr kumimoji="0" lang="en-US" altLang="zh-CN" smtClean="0"/>
          </a:p>
          <a:p>
            <a:pPr eaLnBrk="1" hangingPunct="1">
              <a:buFont typeface="Arial" charset="0"/>
              <a:buChar char="•"/>
            </a:pPr>
            <a:endParaRPr kumimoji="0" lang="en-US" smtClean="0"/>
          </a:p>
          <a:p>
            <a:pPr eaLnBrk="1" hangingPunct="1">
              <a:buFont typeface="Arial" charset="0"/>
              <a:buChar char="•"/>
            </a:pPr>
            <a:r>
              <a:rPr kumimoji="0" lang="zh-CN" altLang="en-US" smtClean="0"/>
              <a:t>停止侵权警告函</a:t>
            </a:r>
            <a:endParaRPr kumimoji="0" lang="en-US" altLang="zh-CN" smtClean="0"/>
          </a:p>
          <a:p>
            <a:pPr eaLnBrk="1" hangingPunct="1">
              <a:buFont typeface="Arial" charset="0"/>
              <a:buChar char="•"/>
            </a:pPr>
            <a:r>
              <a:rPr kumimoji="0" lang="zh-CN" altLang="en-US" smtClean="0"/>
              <a:t>寻找和聘用律师</a:t>
            </a:r>
            <a:endParaRPr kumimoji="0" lang="en-US" altLang="zh-CN" smtClean="0"/>
          </a:p>
          <a:p>
            <a:pPr eaLnBrk="1" hangingPunct="1">
              <a:buFont typeface="Arial" charset="0"/>
              <a:buChar char="•"/>
            </a:pPr>
            <a:r>
              <a:rPr kumimoji="0" lang="zh-CN" altLang="en-US" smtClean="0"/>
              <a:t>针对停止侵权警告函的回函</a:t>
            </a:r>
            <a:endParaRPr kumimoji="0" lang="fr-FR" smtClean="0"/>
          </a:p>
        </p:txBody>
      </p:sp>
      <p:sp>
        <p:nvSpPr>
          <p:cNvPr id="2102"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03"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04"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48FE9059-8B36-444D-9C8E-A1BE8C59E174}" type="slidenum">
              <a:rPr kumimoji="0" lang="fr-FR" altLang="zh-CN" sz="900"/>
              <a:pPr algn="r" eaLnBrk="0" hangingPunct="0"/>
              <a:t>7</a:t>
            </a:fld>
            <a:endParaRPr kumimoji="0" lang="fr-FR" altLang="zh-CN" sz="90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7" name="Title 1"/>
          <p:cNvSpPr>
            <a:spLocks noGrp="1"/>
          </p:cNvSpPr>
          <p:nvPr>
            <p:ph type="title" idx="4294967295"/>
          </p:nvPr>
        </p:nvSpPr>
        <p:spPr>
          <a:xfrm>
            <a:off x="368300" y="365125"/>
            <a:ext cx="8420100" cy="396875"/>
          </a:xfrm>
        </p:spPr>
        <p:txBody>
          <a:bodyPr/>
          <a:lstStyle/>
          <a:p>
            <a:r>
              <a:rPr lang="fr-FR" smtClean="0"/>
              <a:t>How did the Suit Get Started (cont'd)</a:t>
            </a:r>
          </a:p>
        </p:txBody>
      </p:sp>
      <p:sp>
        <p:nvSpPr>
          <p:cNvPr id="2108" name="Content Placeholder 2"/>
          <p:cNvSpPr>
            <a:spLocks noGrp="1"/>
          </p:cNvSpPr>
          <p:nvPr>
            <p:ph sz="half" idx="4294967295"/>
          </p:nvPr>
        </p:nvSpPr>
        <p:spPr>
          <a:xfrm>
            <a:off x="365125" y="1600200"/>
            <a:ext cx="4038600" cy="4525963"/>
          </a:xfrm>
        </p:spPr>
        <p:txBody>
          <a:bodyPr/>
          <a:lstStyle/>
          <a:p>
            <a:pPr eaLnBrk="1" hangingPunct="1"/>
            <a:endParaRPr kumimoji="0" lang="fr-FR" altLang="zh-CN" dirty="0" smtClean="0"/>
          </a:p>
          <a:p>
            <a:pPr eaLnBrk="1" hangingPunct="1"/>
            <a:r>
              <a:rPr kumimoji="0" lang="fr-FR" altLang="zh-CN" dirty="0" smtClean="0"/>
              <a:t>Complaint</a:t>
            </a:r>
          </a:p>
          <a:p>
            <a:pPr eaLnBrk="1" hangingPunct="1"/>
            <a:r>
              <a:rPr kumimoji="0" lang="fr-FR" altLang="zh-CN" dirty="0" err="1" smtClean="0"/>
              <a:t>Order</a:t>
            </a:r>
            <a:r>
              <a:rPr kumimoji="0" lang="fr-FR" altLang="zh-CN" dirty="0" smtClean="0"/>
              <a:t> to Show Cause</a:t>
            </a:r>
          </a:p>
          <a:p>
            <a:pPr eaLnBrk="1" hangingPunct="1"/>
            <a:r>
              <a:rPr kumimoji="0" lang="fr-FR" altLang="zh-CN" dirty="0" smtClean="0"/>
              <a:t>Notice of </a:t>
            </a:r>
            <a:r>
              <a:rPr kumimoji="0" lang="fr-FR" altLang="zh-CN" dirty="0" err="1" smtClean="0"/>
              <a:t>Voluntary</a:t>
            </a:r>
            <a:r>
              <a:rPr kumimoji="0" lang="fr-FR" altLang="zh-CN" dirty="0" smtClean="0"/>
              <a:t> </a:t>
            </a:r>
            <a:r>
              <a:rPr kumimoji="0" lang="fr-FR" altLang="zh-CN" dirty="0" err="1" smtClean="0"/>
              <a:t>Dismissal</a:t>
            </a:r>
            <a:endParaRPr kumimoji="0" lang="fr-FR" altLang="zh-CN" dirty="0" smtClean="0"/>
          </a:p>
          <a:p>
            <a:pPr eaLnBrk="1" hangingPunct="1"/>
            <a:r>
              <a:rPr kumimoji="0" lang="fr-FR" altLang="zh-CN" dirty="0" err="1" smtClean="0"/>
              <a:t>Amended</a:t>
            </a:r>
            <a:r>
              <a:rPr kumimoji="0" lang="fr-FR" altLang="zh-CN" dirty="0" smtClean="0"/>
              <a:t> Complaint</a:t>
            </a:r>
          </a:p>
          <a:p>
            <a:pPr eaLnBrk="1" hangingPunct="1"/>
            <a:r>
              <a:rPr kumimoji="0" lang="fr-FR" altLang="zh-CN" dirty="0" smtClean="0"/>
              <a:t>Service of </a:t>
            </a:r>
            <a:r>
              <a:rPr kumimoji="0" lang="fr-FR" altLang="zh-CN" dirty="0" err="1" smtClean="0"/>
              <a:t>Process</a:t>
            </a:r>
            <a:r>
              <a:rPr kumimoji="0" lang="fr-FR" altLang="zh-CN" dirty="0" smtClean="0"/>
              <a:t> in China</a:t>
            </a:r>
          </a:p>
          <a:p>
            <a:pPr eaLnBrk="1" hangingPunct="1"/>
            <a:endParaRPr kumimoji="0" lang="fr-FR" altLang="zh-CN" dirty="0" smtClean="0"/>
          </a:p>
        </p:txBody>
      </p:sp>
      <p:sp>
        <p:nvSpPr>
          <p:cNvPr id="2109" name="Content Placeholder 3"/>
          <p:cNvSpPr>
            <a:spLocks noGrp="1"/>
          </p:cNvSpPr>
          <p:nvPr>
            <p:ph sz="half" idx="4294967295"/>
          </p:nvPr>
        </p:nvSpPr>
        <p:spPr>
          <a:xfrm>
            <a:off x="4741863" y="1600200"/>
            <a:ext cx="4038600" cy="4525963"/>
          </a:xfrm>
        </p:spPr>
        <p:txBody>
          <a:bodyPr/>
          <a:lstStyle/>
          <a:p>
            <a:pPr eaLnBrk="1" hangingPunct="1">
              <a:buFont typeface="Arial" charset="0"/>
              <a:buChar char="•"/>
            </a:pPr>
            <a:endParaRPr kumimoji="0" lang="fr-FR" smtClean="0"/>
          </a:p>
          <a:p>
            <a:pPr eaLnBrk="1" hangingPunct="1">
              <a:buFont typeface="Arial" charset="0"/>
              <a:buChar char="•"/>
            </a:pPr>
            <a:r>
              <a:rPr kumimoji="0" lang="fr-FR" smtClean="0"/>
              <a:t>起诉状</a:t>
            </a:r>
          </a:p>
          <a:p>
            <a:pPr eaLnBrk="1" hangingPunct="1">
              <a:buFont typeface="Arial" charset="0"/>
              <a:buChar char="•"/>
            </a:pPr>
            <a:r>
              <a:rPr kumimoji="0" lang="zh-CN" altLang="en-US" smtClean="0"/>
              <a:t>法院要求陈述理由的命令</a:t>
            </a:r>
            <a:endParaRPr kumimoji="0" lang="en-US" altLang="zh-CN" smtClean="0"/>
          </a:p>
          <a:p>
            <a:pPr eaLnBrk="1" hangingPunct="1">
              <a:buFont typeface="Arial" charset="0"/>
              <a:buChar char="•"/>
            </a:pPr>
            <a:r>
              <a:rPr kumimoji="0" lang="fr-FR" smtClean="0"/>
              <a:t>自动撤诉通知书</a:t>
            </a:r>
          </a:p>
          <a:p>
            <a:pPr eaLnBrk="1" hangingPunct="1">
              <a:buFont typeface="Arial" charset="0"/>
              <a:buChar char="•"/>
            </a:pPr>
            <a:r>
              <a:rPr kumimoji="0" lang="zh-CN" altLang="en-US" smtClean="0"/>
              <a:t>修订的起诉状</a:t>
            </a:r>
            <a:endParaRPr kumimoji="0" lang="en-US" altLang="zh-CN" smtClean="0"/>
          </a:p>
          <a:p>
            <a:pPr eaLnBrk="1" hangingPunct="1">
              <a:buFont typeface="Arial" charset="0"/>
              <a:buChar char="•"/>
            </a:pPr>
            <a:r>
              <a:rPr kumimoji="0" lang="zh-CN" altLang="en-US" smtClean="0"/>
              <a:t>在中国的送达</a:t>
            </a:r>
            <a:endParaRPr kumimoji="0" lang="fr-FR" smtClean="0"/>
          </a:p>
        </p:txBody>
      </p:sp>
      <p:sp>
        <p:nvSpPr>
          <p:cNvPr id="2110" name="Date Placeholder 4"/>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11" name="Footer Placeholder 5"/>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12"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66693485-522F-4B70-9F0F-FB932B5ACB93}" type="slidenum">
              <a:rPr kumimoji="0" lang="fr-FR" altLang="zh-CN" sz="900"/>
              <a:pPr algn="r" eaLnBrk="0" hangingPunct="0"/>
              <a:t>8</a:t>
            </a:fld>
            <a:endParaRPr kumimoji="0" lang="fr-FR" altLang="zh-CN" sz="90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5" name="Date Placeholder 3"/>
          <p:cNvSpPr/>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Month Day Year</a:t>
            </a:r>
          </a:p>
        </p:txBody>
      </p:sp>
      <p:sp>
        <p:nvSpPr>
          <p:cNvPr id="2116" name="Footer Placeholder 4"/>
          <p:cNvSpPr/>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0" hangingPunct="0"/>
            <a:r>
              <a:rPr lang="fr-FR" sz="900">
                <a:latin typeface="Arial" charset="0"/>
                <a:cs typeface="Arial" charset="0"/>
              </a:rPr>
              <a:t>Dentons US LLP                                         Document reference #</a:t>
            </a:r>
          </a:p>
        </p:txBody>
      </p:sp>
      <p:sp>
        <p:nvSpPr>
          <p:cNvPr id="2117" name="Slide Number Placeholder 5"/>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cs typeface="Arial" pitchFamily="34" charset="0"/>
              </a:defRPr>
            </a:lvl1pPr>
            <a:lvl2pPr marL="742950" indent="-285750">
              <a:defRPr kumimoji="1" sz="2400">
                <a:solidFill>
                  <a:schemeClr val="tx1"/>
                </a:solidFill>
                <a:latin typeface="Arial" pitchFamily="34" charset="0"/>
                <a:cs typeface="Arial" pitchFamily="34" charset="0"/>
              </a:defRPr>
            </a:lvl2pPr>
            <a:lvl3pPr marL="1143000" indent="-228600">
              <a:defRPr kumimoji="1" sz="2400">
                <a:solidFill>
                  <a:schemeClr val="tx1"/>
                </a:solidFill>
                <a:latin typeface="Arial" pitchFamily="34" charset="0"/>
                <a:cs typeface="Arial" pitchFamily="34" charset="0"/>
              </a:defRPr>
            </a:lvl3pPr>
            <a:lvl4pPr marL="1600200" indent="-228600">
              <a:defRPr kumimoji="1" sz="2400">
                <a:solidFill>
                  <a:schemeClr val="tx1"/>
                </a:solidFill>
                <a:latin typeface="Arial" pitchFamily="34" charset="0"/>
                <a:cs typeface="Arial" pitchFamily="34" charset="0"/>
              </a:defRPr>
            </a:lvl4pPr>
            <a:lvl5pPr marL="2057400" indent="-228600">
              <a:defRPr kumimoji="1" sz="2400">
                <a:solidFill>
                  <a:schemeClr val="tx1"/>
                </a:solidFill>
                <a:latin typeface="Arial" pitchFamily="34" charset="0"/>
                <a:cs typeface="Arial" pitchFamily="34" charset="0"/>
              </a:defRPr>
            </a:lvl5pPr>
            <a:lvl6pPr marL="2514600" indent="-228600" defTabSz="457200" fontAlgn="base">
              <a:spcBef>
                <a:spcPct val="0"/>
              </a:spcBef>
              <a:spcAft>
                <a:spcPct val="0"/>
              </a:spcAft>
              <a:buSzTx/>
              <a:defRPr kumimoji="1" sz="2400">
                <a:solidFill>
                  <a:schemeClr val="tx1"/>
                </a:solidFill>
                <a:latin typeface="Arial" pitchFamily="34" charset="0"/>
                <a:cs typeface="Arial" pitchFamily="34" charset="0"/>
              </a:defRPr>
            </a:lvl6pPr>
            <a:lvl7pPr marL="2971800" indent="-228600" defTabSz="457200" fontAlgn="base">
              <a:spcBef>
                <a:spcPct val="0"/>
              </a:spcBef>
              <a:spcAft>
                <a:spcPct val="0"/>
              </a:spcAft>
              <a:buSzTx/>
              <a:defRPr kumimoji="1" sz="2400">
                <a:solidFill>
                  <a:schemeClr val="tx1"/>
                </a:solidFill>
                <a:latin typeface="Arial" pitchFamily="34" charset="0"/>
                <a:cs typeface="Arial" pitchFamily="34" charset="0"/>
              </a:defRPr>
            </a:lvl7pPr>
            <a:lvl8pPr marL="3429000" indent="-228600" defTabSz="457200" fontAlgn="base">
              <a:spcBef>
                <a:spcPct val="0"/>
              </a:spcBef>
              <a:spcAft>
                <a:spcPct val="0"/>
              </a:spcAft>
              <a:buSzTx/>
              <a:defRPr kumimoji="1" sz="2400">
                <a:solidFill>
                  <a:schemeClr val="tx1"/>
                </a:solidFill>
                <a:latin typeface="Arial" pitchFamily="34" charset="0"/>
                <a:cs typeface="Arial" pitchFamily="34" charset="0"/>
              </a:defRPr>
            </a:lvl8pPr>
            <a:lvl9pPr marL="3886200" indent="-228600" defTabSz="457200" fontAlgn="base">
              <a:spcBef>
                <a:spcPct val="0"/>
              </a:spcBef>
              <a:spcAft>
                <a:spcPct val="0"/>
              </a:spcAft>
              <a:buSzTx/>
              <a:defRPr kumimoji="1" sz="2400">
                <a:solidFill>
                  <a:schemeClr val="tx1"/>
                </a:solidFill>
                <a:latin typeface="Arial" pitchFamily="34" charset="0"/>
                <a:cs typeface="Arial" pitchFamily="34" charset="0"/>
              </a:defRPr>
            </a:lvl9pPr>
          </a:lstStyle>
          <a:p>
            <a:pPr algn="r" eaLnBrk="0" hangingPunct="0"/>
            <a:fld id="{E4A86F48-A0EB-44F7-8BCF-61C70D81CF06}" type="slidenum">
              <a:rPr kumimoji="0" lang="fr-FR" altLang="zh-CN" sz="900"/>
              <a:pPr algn="r" eaLnBrk="0" hangingPunct="0"/>
              <a:t>9</a:t>
            </a:fld>
            <a:endParaRPr kumimoji="0" lang="fr-FR" altLang="zh-CN" sz="900"/>
          </a:p>
        </p:txBody>
      </p:sp>
      <p:sp>
        <p:nvSpPr>
          <p:cNvPr id="2118" name="Rectangle 2"/>
          <p:cNvSpPr>
            <a:spLocks noGrp="1"/>
          </p:cNvSpPr>
          <p:nvPr>
            <p:ph type="title" idx="4294967295"/>
          </p:nvPr>
        </p:nvSpPr>
        <p:spPr/>
        <p:txBody>
          <a:bodyPr/>
          <a:lstStyle/>
          <a:p>
            <a:r>
              <a:rPr lang="fr-FR" smtClean="0"/>
              <a:t>Products vs. Patents</a:t>
            </a:r>
          </a:p>
        </p:txBody>
      </p:sp>
      <p:sp>
        <p:nvSpPr>
          <p:cNvPr id="2119" name="Rectangle 3"/>
          <p:cNvSpPr>
            <a:spLocks noGrp="1"/>
          </p:cNvSpPr>
          <p:nvPr>
            <p:ph type="body" idx="4294967295"/>
          </p:nvPr>
        </p:nvSpPr>
        <p:spPr>
          <a:xfrm>
            <a:off x="374650" y="1362075"/>
            <a:ext cx="8413750" cy="4570413"/>
          </a:xfrm>
        </p:spPr>
        <p:txBody>
          <a:bodyPr/>
          <a:lstStyle/>
          <a:p>
            <a:pPr>
              <a:buFont typeface="Arial" charset="0"/>
              <a:buChar char="•"/>
            </a:pPr>
            <a:endParaRPr kumimoji="0" lang="fr-FR" smtClean="0"/>
          </a:p>
        </p:txBody>
      </p:sp>
      <p:pic>
        <p:nvPicPr>
          <p:cNvPr id="2120" name="Picture 4"/>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1506538" y="3743325"/>
            <a:ext cx="270510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1" name="Picture 5"/>
          <p:cNvPicPr>
            <a:picLocks noChangeAspect="1" noChangeArrowheads="1"/>
          </p:cNvPicPr>
          <p:nvPr/>
        </p:nvPicPr>
        <p:blipFill>
          <a:blip r:embed="rId4">
            <a:extLst>
              <a:ext uri="{28A0092B-C50C-407E-A947-70E740481C1C}">
                <a14:useLocalDpi xmlns:a14="http://schemas.microsoft.com/office/drawing/2010/main" val="0"/>
              </a:ext>
            </a:extLst>
          </a:blip>
          <a:stretch/>
        </p:blipFill>
        <p:spPr>
          <a:xfrm>
            <a:off x="4683125" y="3217863"/>
            <a:ext cx="3009900" cy="307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2" name="Picture 6"/>
          <p:cNvPicPr>
            <a:picLocks noChangeAspect="1" noChangeArrowheads="1"/>
          </p:cNvPicPr>
          <p:nvPr/>
        </p:nvPicPr>
        <p:blipFill>
          <a:blip r:embed="rId5">
            <a:extLst>
              <a:ext uri="{28A0092B-C50C-407E-A947-70E740481C1C}">
                <a14:useLocalDpi xmlns:a14="http://schemas.microsoft.com/office/drawing/2010/main" val="0"/>
              </a:ext>
            </a:extLst>
          </a:blip>
          <a:stretch/>
        </p:blipFill>
        <p:spPr>
          <a:xfrm>
            <a:off x="1817688" y="2281238"/>
            <a:ext cx="1241425" cy="120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3" name="Picture 7"/>
          <p:cNvPicPr>
            <a:picLocks noChangeAspect="1" noChangeArrowheads="1"/>
          </p:cNvPicPr>
          <p:nvPr/>
        </p:nvPicPr>
        <p:blipFill>
          <a:blip r:embed="rId6">
            <a:extLst>
              <a:ext uri="{28A0092B-C50C-407E-A947-70E740481C1C}">
                <a14:useLocalDpi xmlns:a14="http://schemas.microsoft.com/office/drawing/2010/main" val="0"/>
              </a:ext>
            </a:extLst>
          </a:blip>
          <a:stretch/>
        </p:blipFill>
        <p:spPr>
          <a:xfrm>
            <a:off x="5370513" y="1816100"/>
            <a:ext cx="1730375"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124" name="TextBox 1"/>
          <p:cNvSpPr>
            <a:spLocks noChangeArrowheads="1"/>
          </p:cNvSpPr>
          <p:nvPr/>
        </p:nvSpPr>
        <p:spPr>
          <a:xfrm>
            <a:off x="1741488" y="1446213"/>
            <a:ext cx="17637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r>
              <a:rPr lang="fr-FR">
                <a:latin typeface="Arial" charset="0"/>
                <a:cs typeface="Arial" charset="0"/>
              </a:rPr>
              <a:t>Extek's Product</a:t>
            </a:r>
          </a:p>
        </p:txBody>
      </p:sp>
      <p:sp>
        <p:nvSpPr>
          <p:cNvPr id="2125" name="TextBox 6"/>
          <p:cNvSpPr>
            <a:spLocks noChangeArrowheads="1"/>
          </p:cNvSpPr>
          <p:nvPr/>
        </p:nvSpPr>
        <p:spPr>
          <a:xfrm>
            <a:off x="5462588" y="1446213"/>
            <a:ext cx="1822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0" hangingPunct="0"/>
            <a:r>
              <a:rPr lang="fr-FR">
                <a:latin typeface="Arial" charset="0"/>
                <a:cs typeface="Arial" charset="0"/>
              </a:rPr>
              <a:t>Packless Patent</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17929"/>
  <p:tag name="AS_OS" val="Microsoft Windows NT 6.1.7601 Service Pack 1"/>
  <p:tag name="AS_RELEASE_DATE" val="2014.10.24"/>
  <p:tag name="AS_TITLE" val="Aspose.Slides for .NET 4.0"/>
  <p:tag name="AS_VERSION" val="14.8.1.0"/>
</p:tagLst>
</file>

<file path=ppt/theme/theme1.xml><?xml version="1.0" encoding="utf-8"?>
<a:theme xmlns:a="http://schemas.openxmlformats.org/drawingml/2006/main" name="Blank">
  <a:themeElements>
    <a:clrScheme name="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fontScheme name="Blank">
      <a:majorFont>
        <a:latin typeface="Arial"/>
        <a:ea typeface="宋体"/>
        <a:cs typeface="Arial"/>
      </a:majorFont>
      <a:minorFont>
        <a:latin typeface="Arial"/>
        <a:ea typeface="宋体"/>
        <a:cs typeface="Arial"/>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sz="1800" b="0" i="0" u="none" strike="noStrike" cap="none" normalizeH="0" baseline="0">
            <a:ln>
              <a:noFill/>
            </a:ln>
            <a:solidFill>
              <a:schemeClr val="tx1"/>
            </a:solidFill>
            <a:effectLst/>
            <a:latin typeface="Arial" charset="0"/>
            <a:ea typeface="宋体"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sz="1800" b="0" i="0" u="none" strike="noStrike" cap="none" normalizeH="0" baseline="0">
            <a:ln>
              <a:noFill/>
            </a:ln>
            <a:solidFill>
              <a:schemeClr val="tx1"/>
            </a:solidFill>
            <a:effectLst/>
            <a:latin typeface="Arial" charset="0"/>
            <a:ea typeface="宋体" charset="0"/>
            <a:cs typeface="Arial" charset="0"/>
          </a:defRPr>
        </a:defPPr>
      </a:lstStyle>
    </a:lnDef>
  </a:objectDefaults>
  <a:extraClrSchemeLst>
    <a:extraClrScheme>
      <a:clrScheme name="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a:themeElements>
    <a:clrScheme name="1_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fontScheme name="1_Blank">
      <a:majorFont>
        <a:latin typeface="Arial"/>
        <a:ea typeface="宋体"/>
        <a:cs typeface="Arial"/>
      </a:majorFont>
      <a:minorFont>
        <a:latin typeface="Arial"/>
        <a:ea typeface="宋体"/>
        <a:cs typeface="Arial"/>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sz="1800" b="0" i="0" u="none" strike="noStrike" cap="none" normalizeH="0" baseline="0">
            <a:ln>
              <a:noFill/>
            </a:ln>
            <a:solidFill>
              <a:schemeClr val="tx1"/>
            </a:solidFill>
            <a:effectLst/>
            <a:latin typeface="Arial" charset="0"/>
            <a:ea typeface="宋体"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sz="1800" b="0" i="0" u="none" strike="noStrike" cap="none" normalizeH="0" baseline="0">
            <a:ln>
              <a:noFill/>
            </a:ln>
            <a:solidFill>
              <a:schemeClr val="tx1"/>
            </a:solidFill>
            <a:effectLst/>
            <a:latin typeface="Arial" charset="0"/>
            <a:ea typeface="宋体" charset="0"/>
            <a:cs typeface="Arial" charset="0"/>
          </a:defRPr>
        </a:defPPr>
      </a:lstStyle>
    </a:lnDef>
  </a:objectDefaults>
  <a:extraClrSchemeLst>
    <a:extraClrScheme>
      <a:clrScheme name="1_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E3E0BB"/>
      </a:accent1>
      <a:accent2>
        <a:srgbClr val="993333"/>
      </a:accent2>
      <a:accent3>
        <a:srgbClr val="FFFFFF"/>
      </a:accent3>
      <a:accent4>
        <a:srgbClr val="000000"/>
      </a:accent4>
      <a:accent5>
        <a:srgbClr val="EFEDDA"/>
      </a:accent5>
      <a:accent6>
        <a:srgbClr val="8A2D2D"/>
      </a:accent6>
      <a:hlink>
        <a:srgbClr val="999900"/>
      </a:hlink>
      <a:folHlink>
        <a:srgbClr val="00CC99"/>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1923</Words>
  <Application>Microsoft Office PowerPoint</Application>
  <PresentationFormat>On-screen Show (4:3)</PresentationFormat>
  <Paragraphs>301</Paragraphs>
  <Slides>24</Slides>
  <Notes>23</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Blank</vt:lpstr>
      <vt:lpstr>1_Blank</vt:lpstr>
      <vt:lpstr>A Chinese Company Defends a Patent Suit in Texas</vt:lpstr>
      <vt:lpstr>PowerPoint Presentation</vt:lpstr>
      <vt:lpstr>PowerPoint Presentation</vt:lpstr>
      <vt:lpstr>PowerPoint Presentation</vt:lpstr>
      <vt:lpstr>Defending Patent Infringement in Federal Court - Motions and Proceedings</vt:lpstr>
      <vt:lpstr>Defending Patent Infringement in Federal Court - Motions and Proceedings (cont'd)</vt:lpstr>
      <vt:lpstr>How did the Suit Get Started</vt:lpstr>
      <vt:lpstr>How did the Suit Get Started (cont'd)</vt:lpstr>
      <vt:lpstr>Products vs. Patents</vt:lpstr>
      <vt:lpstr>Patent Claim</vt:lpstr>
      <vt:lpstr>Motion to Dismiss for Lack of Jurisdiction</vt:lpstr>
      <vt:lpstr>Court Order on Jurisdiction</vt:lpstr>
      <vt:lpstr>Suit Continued</vt:lpstr>
      <vt:lpstr>Invalidity or Infringement</vt:lpstr>
      <vt:lpstr>Claim Construction</vt:lpstr>
      <vt:lpstr>Plaintiff's Motion for Sanctions</vt:lpstr>
      <vt:lpstr>Plaintiff's Motion for Sanctions (cont'd)</vt:lpstr>
      <vt:lpstr>Plaintiff's Motion to Compel</vt:lpstr>
      <vt:lpstr>Defendant's Motion for Summary Judgment</vt:lpstr>
      <vt:lpstr>PowerPoint Presentation</vt:lpstr>
      <vt:lpstr>ORDER GRANTING DEFENDANT’S MOTION FOR SUMMARY JUDGMENT </vt:lpstr>
      <vt:lpstr>Warping Up</vt:lpstr>
      <vt:lpstr>Lessons Learned</vt:lpstr>
      <vt:lpstr>Thank You</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cp:lastPrinted>1601-01-01T00:00:00Z</cp:lastPrinted>
  <dcterms:created xsi:type="dcterms:W3CDTF">1601-01-01T00:00:00Z</dcterms:created>
  <dcterms:modified xsi:type="dcterms:W3CDTF">2015-05-30T06:37:30Z</dcterms:modified>
</cp:coreProperties>
</file>